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3" d="100"/>
          <a:sy n="23" d="100"/>
        </p:scale>
        <p:origin x="1012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CEC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236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463581" y="360301"/>
            <a:ext cx="3897629" cy="1948814"/>
          </a:xfrm>
          <a:custGeom>
            <a:avLst/>
            <a:gdLst/>
            <a:ahLst/>
            <a:cxnLst/>
            <a:rect l="l" t="t" r="r" b="b"/>
            <a:pathLst>
              <a:path w="3897629" h="1948814">
                <a:moveTo>
                  <a:pt x="2922793" y="1948528"/>
                </a:moveTo>
                <a:lnTo>
                  <a:pt x="974263" y="1948528"/>
                </a:lnTo>
                <a:lnTo>
                  <a:pt x="925638" y="1947336"/>
                </a:lnTo>
                <a:lnTo>
                  <a:pt x="877630" y="1943796"/>
                </a:lnTo>
                <a:lnTo>
                  <a:pt x="830294" y="1937964"/>
                </a:lnTo>
                <a:lnTo>
                  <a:pt x="783687" y="1929897"/>
                </a:lnTo>
                <a:lnTo>
                  <a:pt x="737865" y="1919650"/>
                </a:lnTo>
                <a:lnTo>
                  <a:pt x="692883" y="1907279"/>
                </a:lnTo>
                <a:lnTo>
                  <a:pt x="648798" y="1892839"/>
                </a:lnTo>
                <a:lnTo>
                  <a:pt x="605664" y="1876386"/>
                </a:lnTo>
                <a:lnTo>
                  <a:pt x="563538" y="1857977"/>
                </a:lnTo>
                <a:lnTo>
                  <a:pt x="522476" y="1837667"/>
                </a:lnTo>
                <a:lnTo>
                  <a:pt x="482534" y="1815512"/>
                </a:lnTo>
                <a:lnTo>
                  <a:pt x="443766" y="1791568"/>
                </a:lnTo>
                <a:lnTo>
                  <a:pt x="406230" y="1765890"/>
                </a:lnTo>
                <a:lnTo>
                  <a:pt x="369981" y="1738535"/>
                </a:lnTo>
                <a:lnTo>
                  <a:pt x="335075" y="1709557"/>
                </a:lnTo>
                <a:lnTo>
                  <a:pt x="301567" y="1679014"/>
                </a:lnTo>
                <a:lnTo>
                  <a:pt x="269513" y="1646960"/>
                </a:lnTo>
                <a:lnTo>
                  <a:pt x="238970" y="1613453"/>
                </a:lnTo>
                <a:lnTo>
                  <a:pt x="209993" y="1578546"/>
                </a:lnTo>
                <a:lnTo>
                  <a:pt x="182637" y="1542297"/>
                </a:lnTo>
                <a:lnTo>
                  <a:pt x="156959" y="1504761"/>
                </a:lnTo>
                <a:lnTo>
                  <a:pt x="133015" y="1465993"/>
                </a:lnTo>
                <a:lnTo>
                  <a:pt x="110860" y="1426051"/>
                </a:lnTo>
                <a:lnTo>
                  <a:pt x="90550" y="1384989"/>
                </a:lnTo>
                <a:lnTo>
                  <a:pt x="72141" y="1342863"/>
                </a:lnTo>
                <a:lnTo>
                  <a:pt x="55688" y="1299730"/>
                </a:lnTo>
                <a:lnTo>
                  <a:pt x="41249" y="1255644"/>
                </a:lnTo>
                <a:lnTo>
                  <a:pt x="28877" y="1210662"/>
                </a:lnTo>
                <a:lnTo>
                  <a:pt x="18630" y="1164840"/>
                </a:lnTo>
                <a:lnTo>
                  <a:pt x="10563" y="1118233"/>
                </a:lnTo>
                <a:lnTo>
                  <a:pt x="4731" y="1070898"/>
                </a:lnTo>
                <a:lnTo>
                  <a:pt x="1192" y="1022889"/>
                </a:lnTo>
                <a:lnTo>
                  <a:pt x="0" y="974272"/>
                </a:lnTo>
                <a:lnTo>
                  <a:pt x="1192" y="925638"/>
                </a:lnTo>
                <a:lnTo>
                  <a:pt x="4731" y="877629"/>
                </a:lnTo>
                <a:lnTo>
                  <a:pt x="10563" y="830294"/>
                </a:lnTo>
                <a:lnTo>
                  <a:pt x="18630" y="783687"/>
                </a:lnTo>
                <a:lnTo>
                  <a:pt x="28877" y="737865"/>
                </a:lnTo>
                <a:lnTo>
                  <a:pt x="41249" y="692883"/>
                </a:lnTo>
                <a:lnTo>
                  <a:pt x="55688" y="648798"/>
                </a:lnTo>
                <a:lnTo>
                  <a:pt x="72141" y="605664"/>
                </a:lnTo>
                <a:lnTo>
                  <a:pt x="90550" y="563538"/>
                </a:lnTo>
                <a:lnTo>
                  <a:pt x="110860" y="522476"/>
                </a:lnTo>
                <a:lnTo>
                  <a:pt x="133015" y="482534"/>
                </a:lnTo>
                <a:lnTo>
                  <a:pt x="156959" y="443766"/>
                </a:lnTo>
                <a:lnTo>
                  <a:pt x="182637" y="406230"/>
                </a:lnTo>
                <a:lnTo>
                  <a:pt x="209993" y="369981"/>
                </a:lnTo>
                <a:lnTo>
                  <a:pt x="238970" y="335075"/>
                </a:lnTo>
                <a:lnTo>
                  <a:pt x="269513" y="301567"/>
                </a:lnTo>
                <a:lnTo>
                  <a:pt x="301567" y="269513"/>
                </a:lnTo>
                <a:lnTo>
                  <a:pt x="335075" y="238970"/>
                </a:lnTo>
                <a:lnTo>
                  <a:pt x="369981" y="209993"/>
                </a:lnTo>
                <a:lnTo>
                  <a:pt x="406230" y="182637"/>
                </a:lnTo>
                <a:lnTo>
                  <a:pt x="443766" y="156959"/>
                </a:lnTo>
                <a:lnTo>
                  <a:pt x="482534" y="133015"/>
                </a:lnTo>
                <a:lnTo>
                  <a:pt x="522476" y="110860"/>
                </a:lnTo>
                <a:lnTo>
                  <a:pt x="563538" y="90550"/>
                </a:lnTo>
                <a:lnTo>
                  <a:pt x="605664" y="72141"/>
                </a:lnTo>
                <a:lnTo>
                  <a:pt x="648798" y="55688"/>
                </a:lnTo>
                <a:lnTo>
                  <a:pt x="692883" y="41249"/>
                </a:lnTo>
                <a:lnTo>
                  <a:pt x="737865" y="28877"/>
                </a:lnTo>
                <a:lnTo>
                  <a:pt x="783687" y="18630"/>
                </a:lnTo>
                <a:lnTo>
                  <a:pt x="830294" y="10563"/>
                </a:lnTo>
                <a:lnTo>
                  <a:pt x="877630" y="4731"/>
                </a:lnTo>
                <a:lnTo>
                  <a:pt x="925638" y="1192"/>
                </a:lnTo>
                <a:lnTo>
                  <a:pt x="974255" y="0"/>
                </a:lnTo>
                <a:lnTo>
                  <a:pt x="2922801" y="0"/>
                </a:lnTo>
                <a:lnTo>
                  <a:pt x="2971418" y="1192"/>
                </a:lnTo>
                <a:lnTo>
                  <a:pt x="3019426" y="4731"/>
                </a:lnTo>
                <a:lnTo>
                  <a:pt x="3066762" y="10563"/>
                </a:lnTo>
                <a:lnTo>
                  <a:pt x="3113369" y="18630"/>
                </a:lnTo>
                <a:lnTo>
                  <a:pt x="3159191" y="28877"/>
                </a:lnTo>
                <a:lnTo>
                  <a:pt x="3204173" y="41249"/>
                </a:lnTo>
                <a:lnTo>
                  <a:pt x="3248258" y="55688"/>
                </a:lnTo>
                <a:lnTo>
                  <a:pt x="3291392" y="72141"/>
                </a:lnTo>
                <a:lnTo>
                  <a:pt x="3333517" y="90550"/>
                </a:lnTo>
                <a:lnTo>
                  <a:pt x="3374579" y="110860"/>
                </a:lnTo>
                <a:lnTo>
                  <a:pt x="3414522" y="133015"/>
                </a:lnTo>
                <a:lnTo>
                  <a:pt x="3453289" y="156959"/>
                </a:lnTo>
                <a:lnTo>
                  <a:pt x="3490825" y="182637"/>
                </a:lnTo>
                <a:lnTo>
                  <a:pt x="3527075" y="209993"/>
                </a:lnTo>
                <a:lnTo>
                  <a:pt x="3561981" y="238970"/>
                </a:lnTo>
                <a:lnTo>
                  <a:pt x="3595489" y="269513"/>
                </a:lnTo>
                <a:lnTo>
                  <a:pt x="3627542" y="301567"/>
                </a:lnTo>
                <a:lnTo>
                  <a:pt x="3658086" y="335075"/>
                </a:lnTo>
                <a:lnTo>
                  <a:pt x="3687063" y="369981"/>
                </a:lnTo>
                <a:lnTo>
                  <a:pt x="3714418" y="406230"/>
                </a:lnTo>
                <a:lnTo>
                  <a:pt x="3740096" y="443766"/>
                </a:lnTo>
                <a:lnTo>
                  <a:pt x="3764041" y="482534"/>
                </a:lnTo>
                <a:lnTo>
                  <a:pt x="3786196" y="522476"/>
                </a:lnTo>
                <a:lnTo>
                  <a:pt x="3806506" y="563538"/>
                </a:lnTo>
                <a:lnTo>
                  <a:pt x="3824915" y="605664"/>
                </a:lnTo>
                <a:lnTo>
                  <a:pt x="3841367" y="648798"/>
                </a:lnTo>
                <a:lnTo>
                  <a:pt x="3855807" y="692883"/>
                </a:lnTo>
                <a:lnTo>
                  <a:pt x="3868178" y="737865"/>
                </a:lnTo>
                <a:lnTo>
                  <a:pt x="3878425" y="783687"/>
                </a:lnTo>
                <a:lnTo>
                  <a:pt x="3886493" y="830294"/>
                </a:lnTo>
                <a:lnTo>
                  <a:pt x="3892324" y="877629"/>
                </a:lnTo>
                <a:lnTo>
                  <a:pt x="3895864" y="925638"/>
                </a:lnTo>
                <a:lnTo>
                  <a:pt x="3897056" y="974255"/>
                </a:lnTo>
                <a:lnTo>
                  <a:pt x="3895864" y="1022889"/>
                </a:lnTo>
                <a:lnTo>
                  <a:pt x="3892324" y="1070898"/>
                </a:lnTo>
                <a:lnTo>
                  <a:pt x="3886493" y="1118233"/>
                </a:lnTo>
                <a:lnTo>
                  <a:pt x="3878425" y="1164840"/>
                </a:lnTo>
                <a:lnTo>
                  <a:pt x="3868178" y="1210662"/>
                </a:lnTo>
                <a:lnTo>
                  <a:pt x="3855807" y="1255644"/>
                </a:lnTo>
                <a:lnTo>
                  <a:pt x="3841367" y="1299730"/>
                </a:lnTo>
                <a:lnTo>
                  <a:pt x="3824915" y="1342863"/>
                </a:lnTo>
                <a:lnTo>
                  <a:pt x="3806506" y="1384989"/>
                </a:lnTo>
                <a:lnTo>
                  <a:pt x="3786196" y="1426051"/>
                </a:lnTo>
                <a:lnTo>
                  <a:pt x="3764041" y="1465993"/>
                </a:lnTo>
                <a:lnTo>
                  <a:pt x="3740096" y="1504761"/>
                </a:lnTo>
                <a:lnTo>
                  <a:pt x="3714418" y="1542297"/>
                </a:lnTo>
                <a:lnTo>
                  <a:pt x="3687063" y="1578546"/>
                </a:lnTo>
                <a:lnTo>
                  <a:pt x="3658086" y="1613453"/>
                </a:lnTo>
                <a:lnTo>
                  <a:pt x="3627542" y="1646960"/>
                </a:lnTo>
                <a:lnTo>
                  <a:pt x="3595489" y="1679014"/>
                </a:lnTo>
                <a:lnTo>
                  <a:pt x="3561981" y="1709557"/>
                </a:lnTo>
                <a:lnTo>
                  <a:pt x="3527075" y="1738535"/>
                </a:lnTo>
                <a:lnTo>
                  <a:pt x="3490825" y="1765890"/>
                </a:lnTo>
                <a:lnTo>
                  <a:pt x="3453289" y="1791568"/>
                </a:lnTo>
                <a:lnTo>
                  <a:pt x="3414522" y="1815512"/>
                </a:lnTo>
                <a:lnTo>
                  <a:pt x="3374579" y="1837667"/>
                </a:lnTo>
                <a:lnTo>
                  <a:pt x="3333517" y="1857977"/>
                </a:lnTo>
                <a:lnTo>
                  <a:pt x="3291392" y="1876386"/>
                </a:lnTo>
                <a:lnTo>
                  <a:pt x="3248258" y="1892839"/>
                </a:lnTo>
                <a:lnTo>
                  <a:pt x="3204173" y="1907279"/>
                </a:lnTo>
                <a:lnTo>
                  <a:pt x="3159191" y="1919650"/>
                </a:lnTo>
                <a:lnTo>
                  <a:pt x="3113369" y="1929897"/>
                </a:lnTo>
                <a:lnTo>
                  <a:pt x="3066762" y="1937964"/>
                </a:lnTo>
                <a:lnTo>
                  <a:pt x="3019426" y="1943796"/>
                </a:lnTo>
                <a:lnTo>
                  <a:pt x="2971418" y="1947336"/>
                </a:lnTo>
                <a:lnTo>
                  <a:pt x="2922793" y="19485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CEC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CEC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02063" y="4720370"/>
            <a:ext cx="3883873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ECEC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7263" y="2860201"/>
            <a:ext cx="17093472" cy="513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236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5492" y="1275167"/>
            <a:ext cx="3255544" cy="39243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328688" y="2202823"/>
            <a:ext cx="6916420" cy="6808470"/>
            <a:chOff x="10328688" y="2202823"/>
            <a:chExt cx="6916420" cy="6808470"/>
          </a:xfrm>
        </p:grpSpPr>
        <p:sp>
          <p:nvSpPr>
            <p:cNvPr id="4" name="object 4"/>
            <p:cNvSpPr/>
            <p:nvPr/>
          </p:nvSpPr>
          <p:spPr>
            <a:xfrm>
              <a:off x="15712220" y="7906281"/>
              <a:ext cx="1286510" cy="1104900"/>
            </a:xfrm>
            <a:custGeom>
              <a:avLst/>
              <a:gdLst/>
              <a:ahLst/>
              <a:cxnLst/>
              <a:rect l="l" t="t" r="r" b="b"/>
              <a:pathLst>
                <a:path w="1286509" h="1104900">
                  <a:moveTo>
                    <a:pt x="486433" y="382475"/>
                  </a:moveTo>
                  <a:lnTo>
                    <a:pt x="483015" y="399294"/>
                  </a:lnTo>
                  <a:lnTo>
                    <a:pt x="473709" y="413067"/>
                  </a:lnTo>
                  <a:lnTo>
                    <a:pt x="459936" y="422373"/>
                  </a:lnTo>
                  <a:lnTo>
                    <a:pt x="443117" y="425791"/>
                  </a:lnTo>
                  <a:lnTo>
                    <a:pt x="426298" y="422434"/>
                  </a:lnTo>
                  <a:lnTo>
                    <a:pt x="412525" y="413229"/>
                  </a:lnTo>
                  <a:lnTo>
                    <a:pt x="403219" y="399477"/>
                  </a:lnTo>
                  <a:lnTo>
                    <a:pt x="399802" y="382475"/>
                  </a:lnTo>
                  <a:lnTo>
                    <a:pt x="403219" y="365657"/>
                  </a:lnTo>
                  <a:lnTo>
                    <a:pt x="412525" y="351884"/>
                  </a:lnTo>
                  <a:lnTo>
                    <a:pt x="426298" y="342578"/>
                  </a:lnTo>
                  <a:lnTo>
                    <a:pt x="443117" y="339160"/>
                  </a:lnTo>
                  <a:lnTo>
                    <a:pt x="459936" y="342578"/>
                  </a:lnTo>
                  <a:lnTo>
                    <a:pt x="473709" y="351884"/>
                  </a:lnTo>
                  <a:lnTo>
                    <a:pt x="483015" y="365657"/>
                  </a:lnTo>
                  <a:lnTo>
                    <a:pt x="486433" y="382475"/>
                  </a:lnTo>
                  <a:close/>
                </a:path>
                <a:path w="1286509" h="1104900">
                  <a:moveTo>
                    <a:pt x="486433" y="722069"/>
                  </a:moveTo>
                  <a:lnTo>
                    <a:pt x="483015" y="738887"/>
                  </a:lnTo>
                  <a:lnTo>
                    <a:pt x="473709" y="752660"/>
                  </a:lnTo>
                  <a:lnTo>
                    <a:pt x="459936" y="761966"/>
                  </a:lnTo>
                  <a:lnTo>
                    <a:pt x="443117" y="765384"/>
                  </a:lnTo>
                  <a:lnTo>
                    <a:pt x="426298" y="761966"/>
                  </a:lnTo>
                  <a:lnTo>
                    <a:pt x="412525" y="752660"/>
                  </a:lnTo>
                  <a:lnTo>
                    <a:pt x="403219" y="738887"/>
                  </a:lnTo>
                  <a:lnTo>
                    <a:pt x="399802" y="722069"/>
                  </a:lnTo>
                  <a:lnTo>
                    <a:pt x="403219" y="705250"/>
                  </a:lnTo>
                  <a:lnTo>
                    <a:pt x="412525" y="691477"/>
                  </a:lnTo>
                  <a:lnTo>
                    <a:pt x="426298" y="682171"/>
                  </a:lnTo>
                  <a:lnTo>
                    <a:pt x="443117" y="678753"/>
                  </a:lnTo>
                  <a:lnTo>
                    <a:pt x="459936" y="682171"/>
                  </a:lnTo>
                  <a:lnTo>
                    <a:pt x="473709" y="691477"/>
                  </a:lnTo>
                  <a:lnTo>
                    <a:pt x="483015" y="705250"/>
                  </a:lnTo>
                  <a:lnTo>
                    <a:pt x="486433" y="722069"/>
                  </a:lnTo>
                  <a:close/>
                </a:path>
                <a:path w="1286509" h="1104900">
                  <a:moveTo>
                    <a:pt x="486433" y="1061229"/>
                  </a:moveTo>
                  <a:lnTo>
                    <a:pt x="483015" y="1078048"/>
                  </a:lnTo>
                  <a:lnTo>
                    <a:pt x="473709" y="1091821"/>
                  </a:lnTo>
                  <a:lnTo>
                    <a:pt x="459936" y="1101127"/>
                  </a:lnTo>
                  <a:lnTo>
                    <a:pt x="443117" y="1104545"/>
                  </a:lnTo>
                  <a:lnTo>
                    <a:pt x="426298" y="1101127"/>
                  </a:lnTo>
                  <a:lnTo>
                    <a:pt x="412525" y="1091821"/>
                  </a:lnTo>
                  <a:lnTo>
                    <a:pt x="403219" y="1078048"/>
                  </a:lnTo>
                  <a:lnTo>
                    <a:pt x="399802" y="1061229"/>
                  </a:lnTo>
                  <a:lnTo>
                    <a:pt x="403219" y="1044411"/>
                  </a:lnTo>
                  <a:lnTo>
                    <a:pt x="412525" y="1030638"/>
                  </a:lnTo>
                  <a:lnTo>
                    <a:pt x="426298" y="1021332"/>
                  </a:lnTo>
                  <a:lnTo>
                    <a:pt x="443117" y="1017914"/>
                  </a:lnTo>
                  <a:lnTo>
                    <a:pt x="459936" y="1021332"/>
                  </a:lnTo>
                  <a:lnTo>
                    <a:pt x="473709" y="1030638"/>
                  </a:lnTo>
                  <a:lnTo>
                    <a:pt x="483015" y="1044411"/>
                  </a:lnTo>
                  <a:lnTo>
                    <a:pt x="486433" y="1061229"/>
                  </a:lnTo>
                  <a:close/>
                </a:path>
                <a:path w="1286509" h="1104900">
                  <a:moveTo>
                    <a:pt x="486433" y="43315"/>
                  </a:moveTo>
                  <a:lnTo>
                    <a:pt x="483015" y="60134"/>
                  </a:lnTo>
                  <a:lnTo>
                    <a:pt x="473709" y="73907"/>
                  </a:lnTo>
                  <a:lnTo>
                    <a:pt x="459936" y="83213"/>
                  </a:lnTo>
                  <a:lnTo>
                    <a:pt x="443117" y="86630"/>
                  </a:lnTo>
                  <a:lnTo>
                    <a:pt x="426298" y="83213"/>
                  </a:lnTo>
                  <a:lnTo>
                    <a:pt x="412525" y="73907"/>
                  </a:lnTo>
                  <a:lnTo>
                    <a:pt x="403219" y="60134"/>
                  </a:lnTo>
                  <a:lnTo>
                    <a:pt x="399802" y="43315"/>
                  </a:lnTo>
                  <a:lnTo>
                    <a:pt x="403219" y="26496"/>
                  </a:lnTo>
                  <a:lnTo>
                    <a:pt x="412525" y="12723"/>
                  </a:lnTo>
                  <a:lnTo>
                    <a:pt x="426298" y="3417"/>
                  </a:lnTo>
                  <a:lnTo>
                    <a:pt x="443117" y="0"/>
                  </a:lnTo>
                  <a:lnTo>
                    <a:pt x="459936" y="3417"/>
                  </a:lnTo>
                  <a:lnTo>
                    <a:pt x="473709" y="12723"/>
                  </a:lnTo>
                  <a:lnTo>
                    <a:pt x="483015" y="26496"/>
                  </a:lnTo>
                  <a:lnTo>
                    <a:pt x="486433" y="43315"/>
                  </a:lnTo>
                  <a:close/>
                </a:path>
                <a:path w="1286509" h="1104900">
                  <a:moveTo>
                    <a:pt x="886668" y="382475"/>
                  </a:moveTo>
                  <a:lnTo>
                    <a:pt x="883250" y="399294"/>
                  </a:lnTo>
                  <a:lnTo>
                    <a:pt x="873944" y="413067"/>
                  </a:lnTo>
                  <a:lnTo>
                    <a:pt x="860171" y="422373"/>
                  </a:lnTo>
                  <a:lnTo>
                    <a:pt x="843352" y="425791"/>
                  </a:lnTo>
                  <a:lnTo>
                    <a:pt x="826534" y="422434"/>
                  </a:lnTo>
                  <a:lnTo>
                    <a:pt x="812761" y="413229"/>
                  </a:lnTo>
                  <a:lnTo>
                    <a:pt x="803455" y="399477"/>
                  </a:lnTo>
                  <a:lnTo>
                    <a:pt x="800037" y="382475"/>
                  </a:lnTo>
                  <a:lnTo>
                    <a:pt x="803455" y="365657"/>
                  </a:lnTo>
                  <a:lnTo>
                    <a:pt x="812761" y="351884"/>
                  </a:lnTo>
                  <a:lnTo>
                    <a:pt x="826534" y="342578"/>
                  </a:lnTo>
                  <a:lnTo>
                    <a:pt x="843352" y="339160"/>
                  </a:lnTo>
                  <a:lnTo>
                    <a:pt x="860171" y="342578"/>
                  </a:lnTo>
                  <a:lnTo>
                    <a:pt x="873944" y="351884"/>
                  </a:lnTo>
                  <a:lnTo>
                    <a:pt x="883250" y="365657"/>
                  </a:lnTo>
                  <a:lnTo>
                    <a:pt x="886668" y="382475"/>
                  </a:lnTo>
                  <a:close/>
                </a:path>
                <a:path w="1286509" h="1104900">
                  <a:moveTo>
                    <a:pt x="886668" y="722069"/>
                  </a:moveTo>
                  <a:lnTo>
                    <a:pt x="883250" y="738887"/>
                  </a:lnTo>
                  <a:lnTo>
                    <a:pt x="873944" y="752660"/>
                  </a:lnTo>
                  <a:lnTo>
                    <a:pt x="860171" y="761966"/>
                  </a:lnTo>
                  <a:lnTo>
                    <a:pt x="843352" y="765384"/>
                  </a:lnTo>
                  <a:lnTo>
                    <a:pt x="826534" y="761966"/>
                  </a:lnTo>
                  <a:lnTo>
                    <a:pt x="812761" y="752660"/>
                  </a:lnTo>
                  <a:lnTo>
                    <a:pt x="803455" y="738887"/>
                  </a:lnTo>
                  <a:lnTo>
                    <a:pt x="800037" y="722069"/>
                  </a:lnTo>
                  <a:lnTo>
                    <a:pt x="803455" y="705250"/>
                  </a:lnTo>
                  <a:lnTo>
                    <a:pt x="812761" y="691477"/>
                  </a:lnTo>
                  <a:lnTo>
                    <a:pt x="826534" y="682171"/>
                  </a:lnTo>
                  <a:lnTo>
                    <a:pt x="843352" y="678753"/>
                  </a:lnTo>
                  <a:lnTo>
                    <a:pt x="860171" y="682171"/>
                  </a:lnTo>
                  <a:lnTo>
                    <a:pt x="873944" y="691477"/>
                  </a:lnTo>
                  <a:lnTo>
                    <a:pt x="883250" y="705250"/>
                  </a:lnTo>
                  <a:lnTo>
                    <a:pt x="886668" y="722069"/>
                  </a:lnTo>
                  <a:close/>
                </a:path>
                <a:path w="1286509" h="1104900">
                  <a:moveTo>
                    <a:pt x="886668" y="1061229"/>
                  </a:moveTo>
                  <a:lnTo>
                    <a:pt x="883250" y="1078048"/>
                  </a:lnTo>
                  <a:lnTo>
                    <a:pt x="873944" y="1091821"/>
                  </a:lnTo>
                  <a:lnTo>
                    <a:pt x="860171" y="1101127"/>
                  </a:lnTo>
                  <a:lnTo>
                    <a:pt x="843352" y="1104545"/>
                  </a:lnTo>
                  <a:lnTo>
                    <a:pt x="826534" y="1101127"/>
                  </a:lnTo>
                  <a:lnTo>
                    <a:pt x="812761" y="1091821"/>
                  </a:lnTo>
                  <a:lnTo>
                    <a:pt x="803455" y="1078048"/>
                  </a:lnTo>
                  <a:lnTo>
                    <a:pt x="800037" y="1061229"/>
                  </a:lnTo>
                  <a:lnTo>
                    <a:pt x="803455" y="1044411"/>
                  </a:lnTo>
                  <a:lnTo>
                    <a:pt x="812761" y="1030638"/>
                  </a:lnTo>
                  <a:lnTo>
                    <a:pt x="826534" y="1021332"/>
                  </a:lnTo>
                  <a:lnTo>
                    <a:pt x="843352" y="1017914"/>
                  </a:lnTo>
                  <a:lnTo>
                    <a:pt x="860171" y="1021332"/>
                  </a:lnTo>
                  <a:lnTo>
                    <a:pt x="873944" y="1030638"/>
                  </a:lnTo>
                  <a:lnTo>
                    <a:pt x="883250" y="1044411"/>
                  </a:lnTo>
                  <a:lnTo>
                    <a:pt x="886668" y="1061229"/>
                  </a:lnTo>
                  <a:close/>
                </a:path>
                <a:path w="1286509" h="1104900">
                  <a:moveTo>
                    <a:pt x="886668" y="43315"/>
                  </a:moveTo>
                  <a:lnTo>
                    <a:pt x="883250" y="60134"/>
                  </a:lnTo>
                  <a:lnTo>
                    <a:pt x="873944" y="73907"/>
                  </a:lnTo>
                  <a:lnTo>
                    <a:pt x="860171" y="83213"/>
                  </a:lnTo>
                  <a:lnTo>
                    <a:pt x="843352" y="86630"/>
                  </a:lnTo>
                  <a:lnTo>
                    <a:pt x="826534" y="83213"/>
                  </a:lnTo>
                  <a:lnTo>
                    <a:pt x="812761" y="73907"/>
                  </a:lnTo>
                  <a:lnTo>
                    <a:pt x="803455" y="60134"/>
                  </a:lnTo>
                  <a:lnTo>
                    <a:pt x="800037" y="43315"/>
                  </a:lnTo>
                  <a:lnTo>
                    <a:pt x="803455" y="26496"/>
                  </a:lnTo>
                  <a:lnTo>
                    <a:pt x="812761" y="12723"/>
                  </a:lnTo>
                  <a:lnTo>
                    <a:pt x="826534" y="3417"/>
                  </a:lnTo>
                  <a:lnTo>
                    <a:pt x="843352" y="0"/>
                  </a:lnTo>
                  <a:lnTo>
                    <a:pt x="860171" y="3417"/>
                  </a:lnTo>
                  <a:lnTo>
                    <a:pt x="873944" y="12723"/>
                  </a:lnTo>
                  <a:lnTo>
                    <a:pt x="883250" y="26496"/>
                  </a:lnTo>
                  <a:lnTo>
                    <a:pt x="886668" y="43315"/>
                  </a:lnTo>
                  <a:close/>
                </a:path>
                <a:path w="1286509" h="1104900">
                  <a:moveTo>
                    <a:pt x="86630" y="382475"/>
                  </a:moveTo>
                  <a:lnTo>
                    <a:pt x="83213" y="399294"/>
                  </a:lnTo>
                  <a:lnTo>
                    <a:pt x="73907" y="413067"/>
                  </a:lnTo>
                  <a:lnTo>
                    <a:pt x="60134" y="422373"/>
                  </a:lnTo>
                  <a:lnTo>
                    <a:pt x="43315" y="425791"/>
                  </a:lnTo>
                  <a:lnTo>
                    <a:pt x="26496" y="422434"/>
                  </a:lnTo>
                  <a:lnTo>
                    <a:pt x="12723" y="413229"/>
                  </a:lnTo>
                  <a:lnTo>
                    <a:pt x="3417" y="399477"/>
                  </a:lnTo>
                  <a:lnTo>
                    <a:pt x="0" y="382475"/>
                  </a:lnTo>
                  <a:lnTo>
                    <a:pt x="3417" y="365657"/>
                  </a:lnTo>
                  <a:lnTo>
                    <a:pt x="12723" y="351884"/>
                  </a:lnTo>
                  <a:lnTo>
                    <a:pt x="26496" y="342578"/>
                  </a:lnTo>
                  <a:lnTo>
                    <a:pt x="43315" y="339160"/>
                  </a:lnTo>
                  <a:lnTo>
                    <a:pt x="60134" y="342578"/>
                  </a:lnTo>
                  <a:lnTo>
                    <a:pt x="73907" y="351884"/>
                  </a:lnTo>
                  <a:lnTo>
                    <a:pt x="83213" y="365657"/>
                  </a:lnTo>
                  <a:lnTo>
                    <a:pt x="86630" y="382475"/>
                  </a:lnTo>
                  <a:close/>
                </a:path>
                <a:path w="1286509" h="1104900">
                  <a:moveTo>
                    <a:pt x="86630" y="722069"/>
                  </a:moveTo>
                  <a:lnTo>
                    <a:pt x="83213" y="738887"/>
                  </a:lnTo>
                  <a:lnTo>
                    <a:pt x="73907" y="752660"/>
                  </a:lnTo>
                  <a:lnTo>
                    <a:pt x="60134" y="761966"/>
                  </a:lnTo>
                  <a:lnTo>
                    <a:pt x="43315" y="765384"/>
                  </a:lnTo>
                  <a:lnTo>
                    <a:pt x="26496" y="761966"/>
                  </a:lnTo>
                  <a:lnTo>
                    <a:pt x="12723" y="752660"/>
                  </a:lnTo>
                  <a:lnTo>
                    <a:pt x="3417" y="738887"/>
                  </a:lnTo>
                  <a:lnTo>
                    <a:pt x="0" y="722069"/>
                  </a:lnTo>
                  <a:lnTo>
                    <a:pt x="3417" y="705250"/>
                  </a:lnTo>
                  <a:lnTo>
                    <a:pt x="12723" y="691477"/>
                  </a:lnTo>
                  <a:lnTo>
                    <a:pt x="26496" y="682171"/>
                  </a:lnTo>
                  <a:lnTo>
                    <a:pt x="43315" y="678753"/>
                  </a:lnTo>
                  <a:lnTo>
                    <a:pt x="60134" y="682171"/>
                  </a:lnTo>
                  <a:lnTo>
                    <a:pt x="73907" y="691477"/>
                  </a:lnTo>
                  <a:lnTo>
                    <a:pt x="83213" y="705250"/>
                  </a:lnTo>
                  <a:lnTo>
                    <a:pt x="86630" y="722069"/>
                  </a:lnTo>
                  <a:close/>
                </a:path>
                <a:path w="1286509" h="1104900">
                  <a:moveTo>
                    <a:pt x="86630" y="1061229"/>
                  </a:moveTo>
                  <a:lnTo>
                    <a:pt x="83213" y="1078048"/>
                  </a:lnTo>
                  <a:lnTo>
                    <a:pt x="73907" y="1091821"/>
                  </a:lnTo>
                  <a:lnTo>
                    <a:pt x="60134" y="1101127"/>
                  </a:lnTo>
                  <a:lnTo>
                    <a:pt x="43315" y="1104545"/>
                  </a:lnTo>
                  <a:lnTo>
                    <a:pt x="26496" y="1101127"/>
                  </a:lnTo>
                  <a:lnTo>
                    <a:pt x="12723" y="1091821"/>
                  </a:lnTo>
                  <a:lnTo>
                    <a:pt x="3417" y="1078048"/>
                  </a:lnTo>
                  <a:lnTo>
                    <a:pt x="0" y="1061229"/>
                  </a:lnTo>
                  <a:lnTo>
                    <a:pt x="3417" y="1044411"/>
                  </a:lnTo>
                  <a:lnTo>
                    <a:pt x="12723" y="1030638"/>
                  </a:lnTo>
                  <a:lnTo>
                    <a:pt x="26496" y="1021332"/>
                  </a:lnTo>
                  <a:lnTo>
                    <a:pt x="43315" y="1017914"/>
                  </a:lnTo>
                  <a:lnTo>
                    <a:pt x="60134" y="1021332"/>
                  </a:lnTo>
                  <a:lnTo>
                    <a:pt x="73907" y="1030638"/>
                  </a:lnTo>
                  <a:lnTo>
                    <a:pt x="83213" y="1044411"/>
                  </a:lnTo>
                  <a:lnTo>
                    <a:pt x="86630" y="1061229"/>
                  </a:lnTo>
                  <a:close/>
                </a:path>
                <a:path w="1286509" h="1104900">
                  <a:moveTo>
                    <a:pt x="86630" y="43315"/>
                  </a:moveTo>
                  <a:lnTo>
                    <a:pt x="83213" y="60134"/>
                  </a:lnTo>
                  <a:lnTo>
                    <a:pt x="73907" y="73907"/>
                  </a:lnTo>
                  <a:lnTo>
                    <a:pt x="60134" y="83213"/>
                  </a:lnTo>
                  <a:lnTo>
                    <a:pt x="43315" y="86630"/>
                  </a:lnTo>
                  <a:lnTo>
                    <a:pt x="26496" y="83213"/>
                  </a:lnTo>
                  <a:lnTo>
                    <a:pt x="12723" y="73907"/>
                  </a:lnTo>
                  <a:lnTo>
                    <a:pt x="3417" y="60134"/>
                  </a:lnTo>
                  <a:lnTo>
                    <a:pt x="0" y="43315"/>
                  </a:lnTo>
                  <a:lnTo>
                    <a:pt x="3417" y="26496"/>
                  </a:lnTo>
                  <a:lnTo>
                    <a:pt x="12723" y="12723"/>
                  </a:lnTo>
                  <a:lnTo>
                    <a:pt x="26496" y="3417"/>
                  </a:lnTo>
                  <a:lnTo>
                    <a:pt x="43315" y="0"/>
                  </a:lnTo>
                  <a:lnTo>
                    <a:pt x="60134" y="3417"/>
                  </a:lnTo>
                  <a:lnTo>
                    <a:pt x="73907" y="12723"/>
                  </a:lnTo>
                  <a:lnTo>
                    <a:pt x="83213" y="26496"/>
                  </a:lnTo>
                  <a:lnTo>
                    <a:pt x="86630" y="43315"/>
                  </a:lnTo>
                  <a:close/>
                </a:path>
                <a:path w="1286509" h="1104900">
                  <a:moveTo>
                    <a:pt x="1286470" y="382475"/>
                  </a:moveTo>
                  <a:lnTo>
                    <a:pt x="1283052" y="399294"/>
                  </a:lnTo>
                  <a:lnTo>
                    <a:pt x="1273746" y="413067"/>
                  </a:lnTo>
                  <a:lnTo>
                    <a:pt x="1259973" y="422373"/>
                  </a:lnTo>
                  <a:lnTo>
                    <a:pt x="1243154" y="425791"/>
                  </a:lnTo>
                  <a:lnTo>
                    <a:pt x="1226336" y="422434"/>
                  </a:lnTo>
                  <a:lnTo>
                    <a:pt x="1212563" y="413229"/>
                  </a:lnTo>
                  <a:lnTo>
                    <a:pt x="1203257" y="399477"/>
                  </a:lnTo>
                  <a:lnTo>
                    <a:pt x="1199839" y="382475"/>
                  </a:lnTo>
                  <a:lnTo>
                    <a:pt x="1203257" y="365657"/>
                  </a:lnTo>
                  <a:lnTo>
                    <a:pt x="1212563" y="351884"/>
                  </a:lnTo>
                  <a:lnTo>
                    <a:pt x="1226336" y="342578"/>
                  </a:lnTo>
                  <a:lnTo>
                    <a:pt x="1243154" y="339160"/>
                  </a:lnTo>
                  <a:lnTo>
                    <a:pt x="1259973" y="342578"/>
                  </a:lnTo>
                  <a:lnTo>
                    <a:pt x="1273746" y="351884"/>
                  </a:lnTo>
                  <a:lnTo>
                    <a:pt x="1283052" y="365657"/>
                  </a:lnTo>
                  <a:lnTo>
                    <a:pt x="1286470" y="382475"/>
                  </a:lnTo>
                  <a:close/>
                </a:path>
                <a:path w="1286509" h="1104900">
                  <a:moveTo>
                    <a:pt x="1286470" y="722069"/>
                  </a:moveTo>
                  <a:lnTo>
                    <a:pt x="1283052" y="738887"/>
                  </a:lnTo>
                  <a:lnTo>
                    <a:pt x="1273746" y="752660"/>
                  </a:lnTo>
                  <a:lnTo>
                    <a:pt x="1259973" y="761966"/>
                  </a:lnTo>
                  <a:lnTo>
                    <a:pt x="1243154" y="765384"/>
                  </a:lnTo>
                  <a:lnTo>
                    <a:pt x="1226336" y="761966"/>
                  </a:lnTo>
                  <a:lnTo>
                    <a:pt x="1212563" y="752660"/>
                  </a:lnTo>
                  <a:lnTo>
                    <a:pt x="1203257" y="738887"/>
                  </a:lnTo>
                  <a:lnTo>
                    <a:pt x="1199839" y="722069"/>
                  </a:lnTo>
                  <a:lnTo>
                    <a:pt x="1203257" y="705250"/>
                  </a:lnTo>
                  <a:lnTo>
                    <a:pt x="1212563" y="691477"/>
                  </a:lnTo>
                  <a:lnTo>
                    <a:pt x="1226336" y="682171"/>
                  </a:lnTo>
                  <a:lnTo>
                    <a:pt x="1243154" y="678753"/>
                  </a:lnTo>
                  <a:lnTo>
                    <a:pt x="1259973" y="682171"/>
                  </a:lnTo>
                  <a:lnTo>
                    <a:pt x="1273746" y="691477"/>
                  </a:lnTo>
                  <a:lnTo>
                    <a:pt x="1283052" y="705250"/>
                  </a:lnTo>
                  <a:lnTo>
                    <a:pt x="1286470" y="722069"/>
                  </a:lnTo>
                  <a:close/>
                </a:path>
                <a:path w="1286509" h="1104900">
                  <a:moveTo>
                    <a:pt x="1286470" y="1061229"/>
                  </a:moveTo>
                  <a:lnTo>
                    <a:pt x="1283052" y="1078048"/>
                  </a:lnTo>
                  <a:lnTo>
                    <a:pt x="1273746" y="1091821"/>
                  </a:lnTo>
                  <a:lnTo>
                    <a:pt x="1259973" y="1101127"/>
                  </a:lnTo>
                  <a:lnTo>
                    <a:pt x="1243154" y="1104545"/>
                  </a:lnTo>
                  <a:lnTo>
                    <a:pt x="1226336" y="1101127"/>
                  </a:lnTo>
                  <a:lnTo>
                    <a:pt x="1212563" y="1091821"/>
                  </a:lnTo>
                  <a:lnTo>
                    <a:pt x="1203257" y="1078048"/>
                  </a:lnTo>
                  <a:lnTo>
                    <a:pt x="1199839" y="1061229"/>
                  </a:lnTo>
                  <a:lnTo>
                    <a:pt x="1203257" y="1044411"/>
                  </a:lnTo>
                  <a:lnTo>
                    <a:pt x="1212563" y="1030638"/>
                  </a:lnTo>
                  <a:lnTo>
                    <a:pt x="1226336" y="1021332"/>
                  </a:lnTo>
                  <a:lnTo>
                    <a:pt x="1243154" y="1017914"/>
                  </a:lnTo>
                  <a:lnTo>
                    <a:pt x="1259973" y="1021332"/>
                  </a:lnTo>
                  <a:lnTo>
                    <a:pt x="1273746" y="1030638"/>
                  </a:lnTo>
                  <a:lnTo>
                    <a:pt x="1283052" y="1044411"/>
                  </a:lnTo>
                  <a:lnTo>
                    <a:pt x="1286470" y="1061229"/>
                  </a:lnTo>
                  <a:close/>
                </a:path>
                <a:path w="1286509" h="1104900">
                  <a:moveTo>
                    <a:pt x="1286470" y="43315"/>
                  </a:moveTo>
                  <a:lnTo>
                    <a:pt x="1283052" y="60134"/>
                  </a:lnTo>
                  <a:lnTo>
                    <a:pt x="1273746" y="73907"/>
                  </a:lnTo>
                  <a:lnTo>
                    <a:pt x="1259973" y="83213"/>
                  </a:lnTo>
                  <a:lnTo>
                    <a:pt x="1243154" y="86630"/>
                  </a:lnTo>
                  <a:lnTo>
                    <a:pt x="1226336" y="83213"/>
                  </a:lnTo>
                  <a:lnTo>
                    <a:pt x="1212563" y="73907"/>
                  </a:lnTo>
                  <a:lnTo>
                    <a:pt x="1203257" y="60134"/>
                  </a:lnTo>
                  <a:lnTo>
                    <a:pt x="1199839" y="43315"/>
                  </a:lnTo>
                  <a:lnTo>
                    <a:pt x="1203257" y="26496"/>
                  </a:lnTo>
                  <a:lnTo>
                    <a:pt x="1212563" y="12723"/>
                  </a:lnTo>
                  <a:lnTo>
                    <a:pt x="1226336" y="3417"/>
                  </a:lnTo>
                  <a:lnTo>
                    <a:pt x="1243154" y="0"/>
                  </a:lnTo>
                  <a:lnTo>
                    <a:pt x="1259973" y="3417"/>
                  </a:lnTo>
                  <a:lnTo>
                    <a:pt x="1273746" y="12723"/>
                  </a:lnTo>
                  <a:lnTo>
                    <a:pt x="1283052" y="26496"/>
                  </a:lnTo>
                  <a:lnTo>
                    <a:pt x="1286470" y="43315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1158" y="2202823"/>
              <a:ext cx="4972050" cy="62579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28688" y="6513389"/>
              <a:ext cx="6916420" cy="519430"/>
            </a:xfrm>
            <a:custGeom>
              <a:avLst/>
              <a:gdLst/>
              <a:ahLst/>
              <a:cxnLst/>
              <a:rect l="l" t="t" r="r" b="b"/>
              <a:pathLst>
                <a:path w="6916419" h="519429">
                  <a:moveTo>
                    <a:pt x="6437803" y="519223"/>
                  </a:moveTo>
                  <a:lnTo>
                    <a:pt x="6386712" y="516196"/>
                  </a:lnTo>
                  <a:lnTo>
                    <a:pt x="6338049" y="507544"/>
                  </a:lnTo>
                  <a:lnTo>
                    <a:pt x="6291553" y="493914"/>
                  </a:lnTo>
                  <a:lnTo>
                    <a:pt x="6246964" y="475949"/>
                  </a:lnTo>
                  <a:lnTo>
                    <a:pt x="6204023" y="454294"/>
                  </a:lnTo>
                  <a:lnTo>
                    <a:pt x="6162471" y="429594"/>
                  </a:lnTo>
                  <a:lnTo>
                    <a:pt x="6122046" y="402495"/>
                  </a:lnTo>
                  <a:lnTo>
                    <a:pt x="6082491" y="373640"/>
                  </a:lnTo>
                  <a:lnTo>
                    <a:pt x="6043544" y="343674"/>
                  </a:lnTo>
                  <a:lnTo>
                    <a:pt x="5973872" y="288632"/>
                  </a:lnTo>
                  <a:lnTo>
                    <a:pt x="5942810" y="264484"/>
                  </a:lnTo>
                  <a:lnTo>
                    <a:pt x="5911613" y="241119"/>
                  </a:lnTo>
                  <a:lnTo>
                    <a:pt x="5880132" y="218856"/>
                  </a:lnTo>
                  <a:lnTo>
                    <a:pt x="5848217" y="198015"/>
                  </a:lnTo>
                  <a:lnTo>
                    <a:pt x="5782493" y="161881"/>
                  </a:lnTo>
                  <a:lnTo>
                    <a:pt x="5713249" y="135279"/>
                  </a:lnTo>
                  <a:lnTo>
                    <a:pt x="5639293" y="120768"/>
                  </a:lnTo>
                  <a:lnTo>
                    <a:pt x="5600176" y="118847"/>
                  </a:lnTo>
                  <a:lnTo>
                    <a:pt x="5559435" y="120909"/>
                  </a:lnTo>
                  <a:lnTo>
                    <a:pt x="5516919" y="127275"/>
                  </a:lnTo>
                  <a:lnTo>
                    <a:pt x="5472482" y="138264"/>
                  </a:lnTo>
                  <a:lnTo>
                    <a:pt x="5425973" y="154196"/>
                  </a:lnTo>
                  <a:lnTo>
                    <a:pt x="5377244" y="175392"/>
                  </a:lnTo>
                  <a:lnTo>
                    <a:pt x="5326145" y="202172"/>
                  </a:lnTo>
                  <a:lnTo>
                    <a:pt x="5272529" y="234855"/>
                  </a:lnTo>
                  <a:lnTo>
                    <a:pt x="5216245" y="273762"/>
                  </a:lnTo>
                  <a:lnTo>
                    <a:pt x="5157146" y="319213"/>
                  </a:lnTo>
                  <a:lnTo>
                    <a:pt x="5155653" y="320706"/>
                  </a:lnTo>
                  <a:lnTo>
                    <a:pt x="5149683" y="323691"/>
                  </a:lnTo>
                  <a:lnTo>
                    <a:pt x="5095652" y="361215"/>
                  </a:lnTo>
                  <a:lnTo>
                    <a:pt x="5043931" y="393358"/>
                  </a:lnTo>
                  <a:lnTo>
                    <a:pt x="4994396" y="420379"/>
                  </a:lnTo>
                  <a:lnTo>
                    <a:pt x="4946926" y="442534"/>
                  </a:lnTo>
                  <a:lnTo>
                    <a:pt x="4901396" y="460083"/>
                  </a:lnTo>
                  <a:lnTo>
                    <a:pt x="4857684" y="473283"/>
                  </a:lnTo>
                  <a:lnTo>
                    <a:pt x="4815668" y="482393"/>
                  </a:lnTo>
                  <a:lnTo>
                    <a:pt x="4775224" y="487669"/>
                  </a:lnTo>
                  <a:lnTo>
                    <a:pt x="4736230" y="489370"/>
                  </a:lnTo>
                  <a:lnTo>
                    <a:pt x="4685140" y="486343"/>
                  </a:lnTo>
                  <a:lnTo>
                    <a:pt x="4636476" y="477692"/>
                  </a:lnTo>
                  <a:lnTo>
                    <a:pt x="4589980" y="464062"/>
                  </a:lnTo>
                  <a:lnTo>
                    <a:pt x="4545391" y="446097"/>
                  </a:lnTo>
                  <a:lnTo>
                    <a:pt x="4502450" y="424442"/>
                  </a:lnTo>
                  <a:lnTo>
                    <a:pt x="4460898" y="399742"/>
                  </a:lnTo>
                  <a:lnTo>
                    <a:pt x="4420473" y="372642"/>
                  </a:lnTo>
                  <a:lnTo>
                    <a:pt x="4380918" y="343787"/>
                  </a:lnTo>
                  <a:lnTo>
                    <a:pt x="4341971" y="313822"/>
                  </a:lnTo>
                  <a:lnTo>
                    <a:pt x="4271858" y="258438"/>
                  </a:lnTo>
                  <a:lnTo>
                    <a:pt x="4240343" y="233957"/>
                  </a:lnTo>
                  <a:lnTo>
                    <a:pt x="4208673" y="210284"/>
                  </a:lnTo>
                  <a:lnTo>
                    <a:pt x="4176693" y="187756"/>
                  </a:lnTo>
                  <a:lnTo>
                    <a:pt x="4144248" y="166711"/>
                  </a:lnTo>
                  <a:lnTo>
                    <a:pt x="4111181" y="147484"/>
                  </a:lnTo>
                  <a:lnTo>
                    <a:pt x="4042562" y="115836"/>
                  </a:lnTo>
                  <a:lnTo>
                    <a:pt x="3969590" y="95509"/>
                  </a:lnTo>
                  <a:lnTo>
                    <a:pt x="3931082" y="90432"/>
                  </a:lnTo>
                  <a:lnTo>
                    <a:pt x="3891020" y="89196"/>
                  </a:lnTo>
                  <a:lnTo>
                    <a:pt x="3849247" y="92138"/>
                  </a:lnTo>
                  <a:lnTo>
                    <a:pt x="3805609" y="99595"/>
                  </a:lnTo>
                  <a:lnTo>
                    <a:pt x="3759948" y="111904"/>
                  </a:lnTo>
                  <a:lnTo>
                    <a:pt x="3712110" y="129401"/>
                  </a:lnTo>
                  <a:lnTo>
                    <a:pt x="3661939" y="152424"/>
                  </a:lnTo>
                  <a:lnTo>
                    <a:pt x="3609280" y="181310"/>
                  </a:lnTo>
                  <a:lnTo>
                    <a:pt x="3553977" y="216395"/>
                  </a:lnTo>
                  <a:lnTo>
                    <a:pt x="3495873" y="258016"/>
                  </a:lnTo>
                  <a:lnTo>
                    <a:pt x="3494381" y="261001"/>
                  </a:lnTo>
                  <a:lnTo>
                    <a:pt x="3491395" y="263987"/>
                  </a:lnTo>
                  <a:lnTo>
                    <a:pt x="3440241" y="303540"/>
                  </a:lnTo>
                  <a:lnTo>
                    <a:pt x="3390943" y="338464"/>
                  </a:lnTo>
                  <a:lnTo>
                    <a:pt x="3343436" y="368941"/>
                  </a:lnTo>
                  <a:lnTo>
                    <a:pt x="3297650" y="395152"/>
                  </a:lnTo>
                  <a:lnTo>
                    <a:pt x="3253520" y="417279"/>
                  </a:lnTo>
                  <a:lnTo>
                    <a:pt x="3210978" y="435503"/>
                  </a:lnTo>
                  <a:lnTo>
                    <a:pt x="3169957" y="450006"/>
                  </a:lnTo>
                  <a:lnTo>
                    <a:pt x="3130388" y="460970"/>
                  </a:lnTo>
                  <a:lnTo>
                    <a:pt x="3092206" y="468577"/>
                  </a:lnTo>
                  <a:lnTo>
                    <a:pt x="3019731" y="474444"/>
                  </a:lnTo>
                  <a:lnTo>
                    <a:pt x="2968641" y="471417"/>
                  </a:lnTo>
                  <a:lnTo>
                    <a:pt x="2919977" y="462766"/>
                  </a:lnTo>
                  <a:lnTo>
                    <a:pt x="2873481" y="449136"/>
                  </a:lnTo>
                  <a:lnTo>
                    <a:pt x="2828893" y="431171"/>
                  </a:lnTo>
                  <a:lnTo>
                    <a:pt x="2785952" y="409516"/>
                  </a:lnTo>
                  <a:lnTo>
                    <a:pt x="2744399" y="384816"/>
                  </a:lnTo>
                  <a:lnTo>
                    <a:pt x="2703975" y="357716"/>
                  </a:lnTo>
                  <a:lnTo>
                    <a:pt x="2664419" y="328861"/>
                  </a:lnTo>
                  <a:lnTo>
                    <a:pt x="2625472" y="298896"/>
                  </a:lnTo>
                  <a:lnTo>
                    <a:pt x="2555800" y="243854"/>
                  </a:lnTo>
                  <a:lnTo>
                    <a:pt x="2524738" y="219706"/>
                  </a:lnTo>
                  <a:lnTo>
                    <a:pt x="2493541" y="196341"/>
                  </a:lnTo>
                  <a:lnTo>
                    <a:pt x="2462060" y="174077"/>
                  </a:lnTo>
                  <a:lnTo>
                    <a:pt x="2430146" y="153237"/>
                  </a:lnTo>
                  <a:lnTo>
                    <a:pt x="2364421" y="117103"/>
                  </a:lnTo>
                  <a:lnTo>
                    <a:pt x="2295177" y="90500"/>
                  </a:lnTo>
                  <a:lnTo>
                    <a:pt x="2221221" y="75989"/>
                  </a:lnTo>
                  <a:lnTo>
                    <a:pt x="2182104" y="74069"/>
                  </a:lnTo>
                  <a:lnTo>
                    <a:pt x="2141363" y="76131"/>
                  </a:lnTo>
                  <a:lnTo>
                    <a:pt x="2098848" y="82497"/>
                  </a:lnTo>
                  <a:lnTo>
                    <a:pt x="2054410" y="93486"/>
                  </a:lnTo>
                  <a:lnTo>
                    <a:pt x="2007901" y="109418"/>
                  </a:lnTo>
                  <a:lnTo>
                    <a:pt x="1959172" y="130614"/>
                  </a:lnTo>
                  <a:lnTo>
                    <a:pt x="1908074" y="157394"/>
                  </a:lnTo>
                  <a:lnTo>
                    <a:pt x="1854457" y="190077"/>
                  </a:lnTo>
                  <a:lnTo>
                    <a:pt x="1798174" y="228984"/>
                  </a:lnTo>
                  <a:lnTo>
                    <a:pt x="1739074" y="274435"/>
                  </a:lnTo>
                  <a:lnTo>
                    <a:pt x="1736089" y="277420"/>
                  </a:lnTo>
                  <a:lnTo>
                    <a:pt x="1733104" y="277420"/>
                  </a:lnTo>
                  <a:lnTo>
                    <a:pt x="1730118" y="278913"/>
                  </a:lnTo>
                  <a:lnTo>
                    <a:pt x="1676481" y="316437"/>
                  </a:lnTo>
                  <a:lnTo>
                    <a:pt x="1624968" y="348580"/>
                  </a:lnTo>
                  <a:lnTo>
                    <a:pt x="1575495" y="375600"/>
                  </a:lnTo>
                  <a:lnTo>
                    <a:pt x="1527975" y="397756"/>
                  </a:lnTo>
                  <a:lnTo>
                    <a:pt x="1482323" y="415305"/>
                  </a:lnTo>
                  <a:lnTo>
                    <a:pt x="1438452" y="428505"/>
                  </a:lnTo>
                  <a:lnTo>
                    <a:pt x="1396276" y="437614"/>
                  </a:lnTo>
                  <a:lnTo>
                    <a:pt x="1355709" y="442891"/>
                  </a:lnTo>
                  <a:lnTo>
                    <a:pt x="1316666" y="444592"/>
                  </a:lnTo>
                  <a:lnTo>
                    <a:pt x="1265576" y="441565"/>
                  </a:lnTo>
                  <a:lnTo>
                    <a:pt x="1216912" y="432914"/>
                  </a:lnTo>
                  <a:lnTo>
                    <a:pt x="1170416" y="419283"/>
                  </a:lnTo>
                  <a:lnTo>
                    <a:pt x="1125827" y="401318"/>
                  </a:lnTo>
                  <a:lnTo>
                    <a:pt x="1082886" y="379664"/>
                  </a:lnTo>
                  <a:lnTo>
                    <a:pt x="1041334" y="354964"/>
                  </a:lnTo>
                  <a:lnTo>
                    <a:pt x="1000909" y="327864"/>
                  </a:lnTo>
                  <a:lnTo>
                    <a:pt x="961354" y="299009"/>
                  </a:lnTo>
                  <a:lnTo>
                    <a:pt x="922407" y="269044"/>
                  </a:lnTo>
                  <a:lnTo>
                    <a:pt x="852735" y="214002"/>
                  </a:lnTo>
                  <a:lnTo>
                    <a:pt x="821673" y="189854"/>
                  </a:lnTo>
                  <a:lnTo>
                    <a:pt x="790476" y="166488"/>
                  </a:lnTo>
                  <a:lnTo>
                    <a:pt x="758995" y="144225"/>
                  </a:lnTo>
                  <a:lnTo>
                    <a:pt x="727080" y="123384"/>
                  </a:lnTo>
                  <a:lnTo>
                    <a:pt x="661356" y="87251"/>
                  </a:lnTo>
                  <a:lnTo>
                    <a:pt x="592112" y="60648"/>
                  </a:lnTo>
                  <a:lnTo>
                    <a:pt x="518156" y="46137"/>
                  </a:lnTo>
                  <a:lnTo>
                    <a:pt x="479039" y="44216"/>
                  </a:lnTo>
                  <a:lnTo>
                    <a:pt x="438297" y="46279"/>
                  </a:lnTo>
                  <a:lnTo>
                    <a:pt x="395782" y="52644"/>
                  </a:lnTo>
                  <a:lnTo>
                    <a:pt x="351345" y="63633"/>
                  </a:lnTo>
                  <a:lnTo>
                    <a:pt x="304836" y="79566"/>
                  </a:lnTo>
                  <a:lnTo>
                    <a:pt x="256107" y="100762"/>
                  </a:lnTo>
                  <a:lnTo>
                    <a:pt x="205008" y="127541"/>
                  </a:lnTo>
                  <a:lnTo>
                    <a:pt x="151392" y="160225"/>
                  </a:lnTo>
                  <a:lnTo>
                    <a:pt x="95108" y="199132"/>
                  </a:lnTo>
                  <a:lnTo>
                    <a:pt x="36009" y="244583"/>
                  </a:lnTo>
                  <a:lnTo>
                    <a:pt x="28382" y="248524"/>
                  </a:lnTo>
                  <a:lnTo>
                    <a:pt x="0" y="225365"/>
                  </a:lnTo>
                  <a:lnTo>
                    <a:pt x="2355" y="217039"/>
                  </a:lnTo>
                  <a:lnTo>
                    <a:pt x="65210" y="165802"/>
                  </a:lnTo>
                  <a:lnTo>
                    <a:pt x="120372" y="127277"/>
                  </a:lnTo>
                  <a:lnTo>
                    <a:pt x="173242" y="94408"/>
                  </a:lnTo>
                  <a:lnTo>
                    <a:pt x="223926" y="66925"/>
                  </a:lnTo>
                  <a:lnTo>
                    <a:pt x="272532" y="44558"/>
                  </a:lnTo>
                  <a:lnTo>
                    <a:pt x="319166" y="27035"/>
                  </a:lnTo>
                  <a:lnTo>
                    <a:pt x="363935" y="14089"/>
                  </a:lnTo>
                  <a:lnTo>
                    <a:pt x="406945" y="5447"/>
                  </a:lnTo>
                  <a:lnTo>
                    <a:pt x="448304" y="841"/>
                  </a:lnTo>
                  <a:lnTo>
                    <a:pt x="488117" y="0"/>
                  </a:lnTo>
                  <a:lnTo>
                    <a:pt x="526493" y="2653"/>
                  </a:lnTo>
                  <a:lnTo>
                    <a:pt x="599356" y="17364"/>
                  </a:lnTo>
                  <a:lnTo>
                    <a:pt x="667746" y="42812"/>
                  </a:lnTo>
                  <a:lnTo>
                    <a:pt x="732518" y="76837"/>
                  </a:lnTo>
                  <a:lnTo>
                    <a:pt x="794526" y="117277"/>
                  </a:lnTo>
                  <a:lnTo>
                    <a:pt x="854623" y="161972"/>
                  </a:lnTo>
                  <a:lnTo>
                    <a:pt x="944737" y="233370"/>
                  </a:lnTo>
                  <a:lnTo>
                    <a:pt x="975799" y="257518"/>
                  </a:lnTo>
                  <a:lnTo>
                    <a:pt x="1006996" y="280884"/>
                  </a:lnTo>
                  <a:lnTo>
                    <a:pt x="1038477" y="303147"/>
                  </a:lnTo>
                  <a:lnTo>
                    <a:pt x="1070392" y="323988"/>
                  </a:lnTo>
                  <a:lnTo>
                    <a:pt x="1136116" y="360122"/>
                  </a:lnTo>
                  <a:lnTo>
                    <a:pt x="1205360" y="386724"/>
                  </a:lnTo>
                  <a:lnTo>
                    <a:pt x="1279316" y="401235"/>
                  </a:lnTo>
                  <a:lnTo>
                    <a:pt x="1318433" y="403156"/>
                  </a:lnTo>
                  <a:lnTo>
                    <a:pt x="1359175" y="401094"/>
                  </a:lnTo>
                  <a:lnTo>
                    <a:pt x="1401690" y="394728"/>
                  </a:lnTo>
                  <a:lnTo>
                    <a:pt x="1446127" y="383739"/>
                  </a:lnTo>
                  <a:lnTo>
                    <a:pt x="1492636" y="367806"/>
                  </a:lnTo>
                  <a:lnTo>
                    <a:pt x="1541365" y="346611"/>
                  </a:lnTo>
                  <a:lnTo>
                    <a:pt x="1592464" y="319831"/>
                  </a:lnTo>
                  <a:lnTo>
                    <a:pt x="1646080" y="287148"/>
                  </a:lnTo>
                  <a:lnTo>
                    <a:pt x="1702364" y="248241"/>
                  </a:lnTo>
                  <a:lnTo>
                    <a:pt x="1761463" y="202790"/>
                  </a:lnTo>
                  <a:lnTo>
                    <a:pt x="1770419" y="198312"/>
                  </a:lnTo>
                  <a:lnTo>
                    <a:pt x="1828194" y="158020"/>
                  </a:lnTo>
                  <a:lnTo>
                    <a:pt x="1883466" y="123933"/>
                  </a:lnTo>
                  <a:lnTo>
                    <a:pt x="1936355" y="95735"/>
                  </a:lnTo>
                  <a:lnTo>
                    <a:pt x="1986979" y="73114"/>
                  </a:lnTo>
                  <a:lnTo>
                    <a:pt x="2035454" y="55754"/>
                  </a:lnTo>
                  <a:lnTo>
                    <a:pt x="2081900" y="43342"/>
                  </a:lnTo>
                  <a:lnTo>
                    <a:pt x="2126434" y="35562"/>
                  </a:lnTo>
                  <a:lnTo>
                    <a:pt x="2169174" y="32102"/>
                  </a:lnTo>
                  <a:lnTo>
                    <a:pt x="2210238" y="32645"/>
                  </a:lnTo>
                  <a:lnTo>
                    <a:pt x="2249744" y="36879"/>
                  </a:lnTo>
                  <a:lnTo>
                    <a:pt x="2287811" y="44489"/>
                  </a:lnTo>
                  <a:lnTo>
                    <a:pt x="2324555" y="55161"/>
                  </a:lnTo>
                  <a:lnTo>
                    <a:pt x="2394550" y="84431"/>
                  </a:lnTo>
                  <a:lnTo>
                    <a:pt x="2460673" y="122177"/>
                  </a:lnTo>
                  <a:lnTo>
                    <a:pt x="2492578" y="143442"/>
                  </a:lnTo>
                  <a:lnTo>
                    <a:pt x="2523868" y="165883"/>
                  </a:lnTo>
                  <a:lnTo>
                    <a:pt x="2554663" y="189186"/>
                  </a:lnTo>
                  <a:lnTo>
                    <a:pt x="2585079" y="213036"/>
                  </a:lnTo>
                  <a:lnTo>
                    <a:pt x="2646751" y="262285"/>
                  </a:lnTo>
                  <a:lnTo>
                    <a:pt x="2678266" y="286958"/>
                  </a:lnTo>
                  <a:lnTo>
                    <a:pt x="2709936" y="310802"/>
                  </a:lnTo>
                  <a:lnTo>
                    <a:pt x="2741916" y="333482"/>
                  </a:lnTo>
                  <a:lnTo>
                    <a:pt x="2774361" y="354662"/>
                  </a:lnTo>
                  <a:lnTo>
                    <a:pt x="2807428" y="374007"/>
                  </a:lnTo>
                  <a:lnTo>
                    <a:pt x="2876047" y="405844"/>
                  </a:lnTo>
                  <a:lnTo>
                    <a:pt x="2949019" y="426308"/>
                  </a:lnTo>
                  <a:lnTo>
                    <a:pt x="2987526" y="431435"/>
                  </a:lnTo>
                  <a:lnTo>
                    <a:pt x="3027589" y="432711"/>
                  </a:lnTo>
                  <a:lnTo>
                    <a:pt x="3069361" y="429800"/>
                  </a:lnTo>
                  <a:lnTo>
                    <a:pt x="3113000" y="422367"/>
                  </a:lnTo>
                  <a:lnTo>
                    <a:pt x="3158661" y="410075"/>
                  </a:lnTo>
                  <a:lnTo>
                    <a:pt x="3206499" y="392590"/>
                  </a:lnTo>
                  <a:lnTo>
                    <a:pt x="3256669" y="369574"/>
                  </a:lnTo>
                  <a:lnTo>
                    <a:pt x="3309329" y="340692"/>
                  </a:lnTo>
                  <a:lnTo>
                    <a:pt x="3364632" y="305608"/>
                  </a:lnTo>
                  <a:lnTo>
                    <a:pt x="3422736" y="263987"/>
                  </a:lnTo>
                  <a:lnTo>
                    <a:pt x="3424228" y="261001"/>
                  </a:lnTo>
                  <a:lnTo>
                    <a:pt x="3427213" y="258016"/>
                  </a:lnTo>
                  <a:lnTo>
                    <a:pt x="3484960" y="213387"/>
                  </a:lnTo>
                  <a:lnTo>
                    <a:pt x="3540291" y="174713"/>
                  </a:lnTo>
                  <a:lnTo>
                    <a:pt x="3593311" y="141720"/>
                  </a:lnTo>
                  <a:lnTo>
                    <a:pt x="3644126" y="114133"/>
                  </a:lnTo>
                  <a:lnTo>
                    <a:pt x="3692843" y="91679"/>
                  </a:lnTo>
                  <a:lnTo>
                    <a:pt x="3739567" y="74081"/>
                  </a:lnTo>
                  <a:lnTo>
                    <a:pt x="3784405" y="61066"/>
                  </a:lnTo>
                  <a:lnTo>
                    <a:pt x="3827463" y="52360"/>
                  </a:lnTo>
                  <a:lnTo>
                    <a:pt x="3868845" y="47687"/>
                  </a:lnTo>
                  <a:lnTo>
                    <a:pt x="3908660" y="46773"/>
                  </a:lnTo>
                  <a:lnTo>
                    <a:pt x="3947011" y="49343"/>
                  </a:lnTo>
                  <a:lnTo>
                    <a:pt x="4019751" y="63840"/>
                  </a:lnTo>
                  <a:lnTo>
                    <a:pt x="4087912" y="88980"/>
                  </a:lnTo>
                  <a:lnTo>
                    <a:pt x="4152343" y="122567"/>
                  </a:lnTo>
                  <a:lnTo>
                    <a:pt x="4213892" y="162404"/>
                  </a:lnTo>
                  <a:lnTo>
                    <a:pt x="4273406" y="206296"/>
                  </a:lnTo>
                  <a:lnTo>
                    <a:pt x="4362809" y="276656"/>
                  </a:lnTo>
                  <a:lnTo>
                    <a:pt x="4393870" y="300804"/>
                  </a:lnTo>
                  <a:lnTo>
                    <a:pt x="4425067" y="324170"/>
                  </a:lnTo>
                  <a:lnTo>
                    <a:pt x="4456549" y="346433"/>
                  </a:lnTo>
                  <a:lnTo>
                    <a:pt x="4488463" y="367274"/>
                  </a:lnTo>
                  <a:lnTo>
                    <a:pt x="4554187" y="403407"/>
                  </a:lnTo>
                  <a:lnTo>
                    <a:pt x="4623432" y="430010"/>
                  </a:lnTo>
                  <a:lnTo>
                    <a:pt x="4697388" y="444521"/>
                  </a:lnTo>
                  <a:lnTo>
                    <a:pt x="4736504" y="446442"/>
                  </a:lnTo>
                  <a:lnTo>
                    <a:pt x="4777246" y="444379"/>
                  </a:lnTo>
                  <a:lnTo>
                    <a:pt x="4819761" y="438014"/>
                  </a:lnTo>
                  <a:lnTo>
                    <a:pt x="4864199" y="427025"/>
                  </a:lnTo>
                  <a:lnTo>
                    <a:pt x="4910708" y="411092"/>
                  </a:lnTo>
                  <a:lnTo>
                    <a:pt x="4959437" y="389896"/>
                  </a:lnTo>
                  <a:lnTo>
                    <a:pt x="5010535" y="363117"/>
                  </a:lnTo>
                  <a:lnTo>
                    <a:pt x="5064152" y="330433"/>
                  </a:lnTo>
                  <a:lnTo>
                    <a:pt x="5120435" y="291526"/>
                  </a:lnTo>
                  <a:lnTo>
                    <a:pt x="5179535" y="246075"/>
                  </a:lnTo>
                  <a:lnTo>
                    <a:pt x="5181028" y="244583"/>
                  </a:lnTo>
                  <a:lnTo>
                    <a:pt x="5186998" y="241597"/>
                  </a:lnTo>
                  <a:lnTo>
                    <a:pt x="5244763" y="201306"/>
                  </a:lnTo>
                  <a:lnTo>
                    <a:pt x="5300008" y="167218"/>
                  </a:lnTo>
                  <a:lnTo>
                    <a:pt x="5352856" y="139021"/>
                  </a:lnTo>
                  <a:lnTo>
                    <a:pt x="5403426" y="116400"/>
                  </a:lnTo>
                  <a:lnTo>
                    <a:pt x="5451840" y="99040"/>
                  </a:lnTo>
                  <a:lnTo>
                    <a:pt x="5498218" y="86627"/>
                  </a:lnTo>
                  <a:lnTo>
                    <a:pt x="5542681" y="78848"/>
                  </a:lnTo>
                  <a:lnTo>
                    <a:pt x="5585350" y="75387"/>
                  </a:lnTo>
                  <a:lnTo>
                    <a:pt x="5626347" y="75931"/>
                  </a:lnTo>
                  <a:lnTo>
                    <a:pt x="5665791" y="80165"/>
                  </a:lnTo>
                  <a:lnTo>
                    <a:pt x="5703804" y="87775"/>
                  </a:lnTo>
                  <a:lnTo>
                    <a:pt x="5740507" y="98446"/>
                  </a:lnTo>
                  <a:lnTo>
                    <a:pt x="5810466" y="127717"/>
                  </a:lnTo>
                  <a:lnTo>
                    <a:pt x="5876633" y="165463"/>
                  </a:lnTo>
                  <a:lnTo>
                    <a:pt x="5908598" y="186728"/>
                  </a:lnTo>
                  <a:lnTo>
                    <a:pt x="5939977" y="209169"/>
                  </a:lnTo>
                  <a:lnTo>
                    <a:pt x="5970892" y="232472"/>
                  </a:lnTo>
                  <a:lnTo>
                    <a:pt x="6001464" y="256322"/>
                  </a:lnTo>
                  <a:lnTo>
                    <a:pt x="6062889" y="305015"/>
                  </a:lnTo>
                  <a:lnTo>
                    <a:pt x="6093951" y="329163"/>
                  </a:lnTo>
                  <a:lnTo>
                    <a:pt x="6125147" y="352529"/>
                  </a:lnTo>
                  <a:lnTo>
                    <a:pt x="6156629" y="374792"/>
                  </a:lnTo>
                  <a:lnTo>
                    <a:pt x="6188543" y="395633"/>
                  </a:lnTo>
                  <a:lnTo>
                    <a:pt x="6254268" y="431767"/>
                  </a:lnTo>
                  <a:lnTo>
                    <a:pt x="6323512" y="458369"/>
                  </a:lnTo>
                  <a:lnTo>
                    <a:pt x="6397468" y="472880"/>
                  </a:lnTo>
                  <a:lnTo>
                    <a:pt x="6436585" y="474801"/>
                  </a:lnTo>
                  <a:lnTo>
                    <a:pt x="6477326" y="472739"/>
                  </a:lnTo>
                  <a:lnTo>
                    <a:pt x="6519841" y="466373"/>
                  </a:lnTo>
                  <a:lnTo>
                    <a:pt x="6564279" y="455384"/>
                  </a:lnTo>
                  <a:lnTo>
                    <a:pt x="6610788" y="439452"/>
                  </a:lnTo>
                  <a:lnTo>
                    <a:pt x="6659517" y="418256"/>
                  </a:lnTo>
                  <a:lnTo>
                    <a:pt x="6710615" y="391476"/>
                  </a:lnTo>
                  <a:lnTo>
                    <a:pt x="6764232" y="358793"/>
                  </a:lnTo>
                  <a:lnTo>
                    <a:pt x="6820515" y="319886"/>
                  </a:lnTo>
                  <a:lnTo>
                    <a:pt x="6879615" y="274435"/>
                  </a:lnTo>
                  <a:lnTo>
                    <a:pt x="6887241" y="270493"/>
                  </a:lnTo>
                  <a:lnTo>
                    <a:pt x="6915811" y="294212"/>
                  </a:lnTo>
                  <a:lnTo>
                    <a:pt x="6913898" y="302188"/>
                  </a:lnTo>
                  <a:lnTo>
                    <a:pt x="6858312" y="348318"/>
                  </a:lnTo>
                  <a:lnTo>
                    <a:pt x="6809015" y="383243"/>
                  </a:lnTo>
                  <a:lnTo>
                    <a:pt x="6761507" y="413719"/>
                  </a:lnTo>
                  <a:lnTo>
                    <a:pt x="6715722" y="439930"/>
                  </a:lnTo>
                  <a:lnTo>
                    <a:pt x="6671592" y="462057"/>
                  </a:lnTo>
                  <a:lnTo>
                    <a:pt x="6629050" y="480281"/>
                  </a:lnTo>
                  <a:lnTo>
                    <a:pt x="6588028" y="494785"/>
                  </a:lnTo>
                  <a:lnTo>
                    <a:pt x="6548460" y="505749"/>
                  </a:lnTo>
                  <a:lnTo>
                    <a:pt x="6510278" y="513355"/>
                  </a:lnTo>
                  <a:lnTo>
                    <a:pt x="6473415" y="517786"/>
                  </a:lnTo>
                  <a:lnTo>
                    <a:pt x="6437803" y="519223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89362" y="3071397"/>
              <a:ext cx="1209675" cy="1209675"/>
            </a:xfrm>
            <a:custGeom>
              <a:avLst/>
              <a:gdLst/>
              <a:ahLst/>
              <a:cxnLst/>
              <a:rect l="l" t="t" r="r" b="b"/>
              <a:pathLst>
                <a:path w="1209675" h="1209675">
                  <a:moveTo>
                    <a:pt x="604721" y="1209413"/>
                  </a:moveTo>
                  <a:lnTo>
                    <a:pt x="557448" y="1207594"/>
                  </a:lnTo>
                  <a:lnTo>
                    <a:pt x="511186" y="1202225"/>
                  </a:lnTo>
                  <a:lnTo>
                    <a:pt x="466052" y="1193442"/>
                  </a:lnTo>
                  <a:lnTo>
                    <a:pt x="422182" y="1181379"/>
                  </a:lnTo>
                  <a:lnTo>
                    <a:pt x="379710" y="1166170"/>
                  </a:lnTo>
                  <a:lnTo>
                    <a:pt x="338771" y="1147950"/>
                  </a:lnTo>
                  <a:lnTo>
                    <a:pt x="299499" y="1126853"/>
                  </a:lnTo>
                  <a:lnTo>
                    <a:pt x="262028" y="1103013"/>
                  </a:lnTo>
                  <a:lnTo>
                    <a:pt x="226493" y="1076566"/>
                  </a:lnTo>
                  <a:lnTo>
                    <a:pt x="193028" y="1047645"/>
                  </a:lnTo>
                  <a:lnTo>
                    <a:pt x="161768" y="1016385"/>
                  </a:lnTo>
                  <a:lnTo>
                    <a:pt x="132847" y="982920"/>
                  </a:lnTo>
                  <a:lnTo>
                    <a:pt x="106399" y="947384"/>
                  </a:lnTo>
                  <a:lnTo>
                    <a:pt x="82559" y="909913"/>
                  </a:lnTo>
                  <a:lnTo>
                    <a:pt x="61462" y="870641"/>
                  </a:lnTo>
                  <a:lnTo>
                    <a:pt x="43242" y="829702"/>
                  </a:lnTo>
                  <a:lnTo>
                    <a:pt x="28033" y="787230"/>
                  </a:lnTo>
                  <a:lnTo>
                    <a:pt x="15970" y="743360"/>
                  </a:lnTo>
                  <a:lnTo>
                    <a:pt x="7187" y="698226"/>
                  </a:lnTo>
                  <a:lnTo>
                    <a:pt x="1819" y="651964"/>
                  </a:lnTo>
                  <a:lnTo>
                    <a:pt x="0" y="604711"/>
                  </a:lnTo>
                  <a:lnTo>
                    <a:pt x="1819" y="557449"/>
                  </a:lnTo>
                  <a:lnTo>
                    <a:pt x="7187" y="511186"/>
                  </a:lnTo>
                  <a:lnTo>
                    <a:pt x="15970" y="466053"/>
                  </a:lnTo>
                  <a:lnTo>
                    <a:pt x="28033" y="422183"/>
                  </a:lnTo>
                  <a:lnTo>
                    <a:pt x="43242" y="379711"/>
                  </a:lnTo>
                  <a:lnTo>
                    <a:pt x="61462" y="338772"/>
                  </a:lnTo>
                  <a:lnTo>
                    <a:pt x="82559" y="299499"/>
                  </a:lnTo>
                  <a:lnTo>
                    <a:pt x="106399" y="262028"/>
                  </a:lnTo>
                  <a:lnTo>
                    <a:pt x="132847" y="226493"/>
                  </a:lnTo>
                  <a:lnTo>
                    <a:pt x="161768" y="193028"/>
                  </a:lnTo>
                  <a:lnTo>
                    <a:pt x="193028" y="161768"/>
                  </a:lnTo>
                  <a:lnTo>
                    <a:pt x="226493" y="132847"/>
                  </a:lnTo>
                  <a:lnTo>
                    <a:pt x="262028" y="106399"/>
                  </a:lnTo>
                  <a:lnTo>
                    <a:pt x="299499" y="82560"/>
                  </a:lnTo>
                  <a:lnTo>
                    <a:pt x="338771" y="61463"/>
                  </a:lnTo>
                  <a:lnTo>
                    <a:pt x="379710" y="43242"/>
                  </a:lnTo>
                  <a:lnTo>
                    <a:pt x="422182" y="28033"/>
                  </a:lnTo>
                  <a:lnTo>
                    <a:pt x="466052" y="15970"/>
                  </a:lnTo>
                  <a:lnTo>
                    <a:pt x="511186" y="7187"/>
                  </a:lnTo>
                  <a:lnTo>
                    <a:pt x="557448" y="1819"/>
                  </a:lnTo>
                  <a:lnTo>
                    <a:pt x="604706" y="0"/>
                  </a:lnTo>
                  <a:lnTo>
                    <a:pt x="651963" y="1819"/>
                  </a:lnTo>
                  <a:lnTo>
                    <a:pt x="698226" y="7187"/>
                  </a:lnTo>
                  <a:lnTo>
                    <a:pt x="743360" y="15970"/>
                  </a:lnTo>
                  <a:lnTo>
                    <a:pt x="787229" y="28033"/>
                  </a:lnTo>
                  <a:lnTo>
                    <a:pt x="829701" y="43242"/>
                  </a:lnTo>
                  <a:lnTo>
                    <a:pt x="870641" y="61463"/>
                  </a:lnTo>
                  <a:lnTo>
                    <a:pt x="909913" y="82560"/>
                  </a:lnTo>
                  <a:lnTo>
                    <a:pt x="947384" y="106399"/>
                  </a:lnTo>
                  <a:lnTo>
                    <a:pt x="982919" y="132847"/>
                  </a:lnTo>
                  <a:lnTo>
                    <a:pt x="1016384" y="161768"/>
                  </a:lnTo>
                  <a:lnTo>
                    <a:pt x="1047644" y="193028"/>
                  </a:lnTo>
                  <a:lnTo>
                    <a:pt x="1076565" y="226493"/>
                  </a:lnTo>
                  <a:lnTo>
                    <a:pt x="1103013" y="262028"/>
                  </a:lnTo>
                  <a:lnTo>
                    <a:pt x="1126852" y="299499"/>
                  </a:lnTo>
                  <a:lnTo>
                    <a:pt x="1147949" y="338772"/>
                  </a:lnTo>
                  <a:lnTo>
                    <a:pt x="1166170" y="379711"/>
                  </a:lnTo>
                  <a:lnTo>
                    <a:pt x="1181379" y="422183"/>
                  </a:lnTo>
                  <a:lnTo>
                    <a:pt x="1193442" y="466053"/>
                  </a:lnTo>
                  <a:lnTo>
                    <a:pt x="1202225" y="511186"/>
                  </a:lnTo>
                  <a:lnTo>
                    <a:pt x="1207593" y="557449"/>
                  </a:lnTo>
                  <a:lnTo>
                    <a:pt x="1209412" y="604711"/>
                  </a:lnTo>
                  <a:lnTo>
                    <a:pt x="1207593" y="651964"/>
                  </a:lnTo>
                  <a:lnTo>
                    <a:pt x="1202225" y="698226"/>
                  </a:lnTo>
                  <a:lnTo>
                    <a:pt x="1193442" y="743360"/>
                  </a:lnTo>
                  <a:lnTo>
                    <a:pt x="1181379" y="787230"/>
                  </a:lnTo>
                  <a:lnTo>
                    <a:pt x="1166170" y="829702"/>
                  </a:lnTo>
                  <a:lnTo>
                    <a:pt x="1147949" y="870641"/>
                  </a:lnTo>
                  <a:lnTo>
                    <a:pt x="1126852" y="909913"/>
                  </a:lnTo>
                  <a:lnTo>
                    <a:pt x="1103013" y="947384"/>
                  </a:lnTo>
                  <a:lnTo>
                    <a:pt x="1076565" y="982920"/>
                  </a:lnTo>
                  <a:lnTo>
                    <a:pt x="1047644" y="1016385"/>
                  </a:lnTo>
                  <a:lnTo>
                    <a:pt x="1016384" y="1047645"/>
                  </a:lnTo>
                  <a:lnTo>
                    <a:pt x="982919" y="1076566"/>
                  </a:lnTo>
                  <a:lnTo>
                    <a:pt x="947384" y="1103013"/>
                  </a:lnTo>
                  <a:lnTo>
                    <a:pt x="909913" y="1126853"/>
                  </a:lnTo>
                  <a:lnTo>
                    <a:pt x="870641" y="1147950"/>
                  </a:lnTo>
                  <a:lnTo>
                    <a:pt x="829701" y="1166170"/>
                  </a:lnTo>
                  <a:lnTo>
                    <a:pt x="787229" y="1181379"/>
                  </a:lnTo>
                  <a:lnTo>
                    <a:pt x="743360" y="1193442"/>
                  </a:lnTo>
                  <a:lnTo>
                    <a:pt x="698226" y="1202225"/>
                  </a:lnTo>
                  <a:lnTo>
                    <a:pt x="651963" y="1207594"/>
                  </a:lnTo>
                  <a:lnTo>
                    <a:pt x="604721" y="1209413"/>
                  </a:lnTo>
                  <a:close/>
                </a:path>
              </a:pathLst>
            </a:custGeom>
            <a:solidFill>
              <a:srgbClr val="EB7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0556" y="941443"/>
            <a:ext cx="7745730" cy="72669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>
              <a:lnSpc>
                <a:spcPts val="9910"/>
              </a:lnSpc>
              <a:spcBef>
                <a:spcPts val="470"/>
              </a:spcBef>
            </a:pPr>
            <a:r>
              <a:rPr sz="8300" spc="-170" dirty="0">
                <a:solidFill>
                  <a:srgbClr val="ECECF7"/>
                </a:solidFill>
                <a:latin typeface="Verdana"/>
                <a:cs typeface="Verdana"/>
              </a:rPr>
              <a:t>Voice-enabled </a:t>
            </a:r>
            <a:r>
              <a:rPr sz="8300" spc="-16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8300" spc="-40" dirty="0">
                <a:solidFill>
                  <a:srgbClr val="ECECF7"/>
                </a:solidFill>
                <a:latin typeface="Verdana"/>
                <a:cs typeface="Verdana"/>
              </a:rPr>
              <a:t>Patient </a:t>
            </a:r>
            <a:r>
              <a:rPr sz="8300" spc="-3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8300" spc="-335" dirty="0">
                <a:solidFill>
                  <a:srgbClr val="ECECF7"/>
                </a:solidFill>
                <a:latin typeface="Verdana"/>
                <a:cs typeface="Verdana"/>
              </a:rPr>
              <a:t>D</a:t>
            </a:r>
            <a:r>
              <a:rPr sz="8300" spc="-75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8300" spc="190" dirty="0">
                <a:solidFill>
                  <a:srgbClr val="ECECF7"/>
                </a:solidFill>
                <a:latin typeface="Verdana"/>
                <a:cs typeface="Verdana"/>
              </a:rPr>
              <a:t>c</a:t>
            </a:r>
            <a:r>
              <a:rPr sz="8300" spc="-420" dirty="0">
                <a:solidFill>
                  <a:srgbClr val="ECECF7"/>
                </a:solidFill>
                <a:latin typeface="Verdana"/>
                <a:cs typeface="Verdana"/>
              </a:rPr>
              <a:t>u</a:t>
            </a:r>
            <a:r>
              <a:rPr sz="8300" spc="-530" dirty="0">
                <a:solidFill>
                  <a:srgbClr val="ECECF7"/>
                </a:solidFill>
                <a:latin typeface="Verdana"/>
                <a:cs typeface="Verdana"/>
              </a:rPr>
              <a:t>m</a:t>
            </a:r>
            <a:r>
              <a:rPr sz="8300" spc="-12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8300" spc="-380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8300" spc="50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8300" spc="-409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8300" spc="50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8300" spc="-235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8300" spc="-75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8300" spc="-265" dirty="0">
                <a:solidFill>
                  <a:srgbClr val="ECECF7"/>
                </a:solidFill>
                <a:latin typeface="Verdana"/>
                <a:cs typeface="Verdana"/>
              </a:rPr>
              <a:t>n  </a:t>
            </a:r>
            <a:r>
              <a:rPr sz="8300" spc="-409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8300" spc="-380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8300" spc="-180" dirty="0">
                <a:solidFill>
                  <a:srgbClr val="ECECF7"/>
                </a:solidFill>
                <a:latin typeface="Verdana"/>
                <a:cs typeface="Verdana"/>
              </a:rPr>
              <a:t>d</a:t>
            </a:r>
            <a:r>
              <a:rPr sz="8300" spc="-116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8300" spc="470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8300" spc="-35" dirty="0">
                <a:solidFill>
                  <a:srgbClr val="ECECF7"/>
                </a:solidFill>
                <a:latin typeface="Verdana"/>
                <a:cs typeface="Verdana"/>
              </a:rPr>
              <a:t>ss</a:t>
            </a:r>
            <a:r>
              <a:rPr sz="8300" spc="-235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8300" spc="-35" dirty="0">
                <a:solidFill>
                  <a:srgbClr val="ECECF7"/>
                </a:solidFill>
                <a:latin typeface="Verdana"/>
                <a:cs typeface="Verdana"/>
              </a:rPr>
              <a:t>s</a:t>
            </a:r>
            <a:r>
              <a:rPr sz="8300" spc="50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8300" spc="-409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8300" spc="-380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8300" spc="190" dirty="0">
                <a:solidFill>
                  <a:srgbClr val="ECECF7"/>
                </a:solidFill>
                <a:latin typeface="Verdana"/>
                <a:cs typeface="Verdana"/>
              </a:rPr>
              <a:t>c</a:t>
            </a:r>
            <a:r>
              <a:rPr sz="8300" spc="-85" dirty="0">
                <a:solidFill>
                  <a:srgbClr val="ECECF7"/>
                </a:solidFill>
                <a:latin typeface="Verdana"/>
                <a:cs typeface="Verdana"/>
              </a:rPr>
              <a:t>e  </a:t>
            </a:r>
            <a:r>
              <a:rPr sz="8300" spc="-220" dirty="0">
                <a:solidFill>
                  <a:srgbClr val="ECECF7"/>
                </a:solidFill>
                <a:latin typeface="Verdana"/>
                <a:cs typeface="Verdana"/>
              </a:rPr>
              <a:t>System</a:t>
            </a:r>
            <a:endParaRPr sz="8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15"/>
              </a:spcBef>
            </a:pPr>
            <a:r>
              <a:rPr sz="2400" spc="145" dirty="0">
                <a:solidFill>
                  <a:srgbClr val="ECECF7"/>
                </a:solidFill>
                <a:latin typeface="Verdana"/>
                <a:cs typeface="Verdana"/>
              </a:rPr>
              <a:t>BY</a:t>
            </a:r>
            <a:r>
              <a:rPr sz="2400" spc="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2400" spc="120" dirty="0">
                <a:solidFill>
                  <a:srgbClr val="ECECF7"/>
                </a:solidFill>
                <a:latin typeface="Verdana"/>
                <a:cs typeface="Verdana"/>
              </a:rPr>
              <a:t>SARASWATHI</a:t>
            </a:r>
            <a:r>
              <a:rPr sz="2400" spc="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2400" spc="95" dirty="0">
                <a:solidFill>
                  <a:srgbClr val="ECECF7"/>
                </a:solidFill>
                <a:latin typeface="Verdana"/>
                <a:cs typeface="Verdana"/>
              </a:rPr>
              <a:t>BAVADHARINI</a:t>
            </a:r>
            <a:r>
              <a:rPr sz="2400" spc="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2400" spc="-130" dirty="0">
                <a:solidFill>
                  <a:srgbClr val="ECECF7"/>
                </a:solidFill>
                <a:latin typeface="Verdana"/>
                <a:cs typeface="Verdana"/>
              </a:rPr>
              <a:t>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923" y="1430206"/>
            <a:ext cx="4989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90" dirty="0">
                <a:solidFill>
                  <a:srgbClr val="002364"/>
                </a:solidFill>
              </a:rPr>
              <a:t>O</a:t>
            </a:r>
            <a:r>
              <a:rPr sz="7200" spc="45" dirty="0">
                <a:solidFill>
                  <a:srgbClr val="002364"/>
                </a:solidFill>
              </a:rPr>
              <a:t>B</a:t>
            </a:r>
            <a:r>
              <a:rPr sz="7200" spc="-330" dirty="0">
                <a:solidFill>
                  <a:srgbClr val="002364"/>
                </a:solidFill>
              </a:rPr>
              <a:t>J</a:t>
            </a:r>
            <a:r>
              <a:rPr sz="7200" spc="-80" dirty="0">
                <a:solidFill>
                  <a:srgbClr val="002364"/>
                </a:solidFill>
              </a:rPr>
              <a:t>E</a:t>
            </a:r>
            <a:r>
              <a:rPr sz="7200" spc="20" dirty="0">
                <a:solidFill>
                  <a:srgbClr val="002364"/>
                </a:solidFill>
              </a:rPr>
              <a:t>C</a:t>
            </a:r>
            <a:r>
              <a:rPr sz="7200" spc="135" dirty="0">
                <a:solidFill>
                  <a:srgbClr val="002364"/>
                </a:solidFill>
              </a:rPr>
              <a:t>T</a:t>
            </a:r>
            <a:r>
              <a:rPr sz="7200" spc="-1000" dirty="0">
                <a:solidFill>
                  <a:srgbClr val="002364"/>
                </a:solidFill>
              </a:rPr>
              <a:t>I</a:t>
            </a:r>
            <a:r>
              <a:rPr sz="7200" spc="110" dirty="0">
                <a:solidFill>
                  <a:srgbClr val="002364"/>
                </a:solidFill>
              </a:rPr>
              <a:t>V</a:t>
            </a:r>
            <a:r>
              <a:rPr sz="7200" spc="-75" dirty="0">
                <a:solidFill>
                  <a:srgbClr val="002364"/>
                </a:solidFill>
              </a:rPr>
              <a:t>E</a:t>
            </a:r>
            <a:endParaRPr sz="7200"/>
          </a:p>
        </p:txBody>
      </p:sp>
      <p:grpSp>
        <p:nvGrpSpPr>
          <p:cNvPr id="3" name="object 3"/>
          <p:cNvGrpSpPr/>
          <p:nvPr/>
        </p:nvGrpSpPr>
        <p:grpSpPr>
          <a:xfrm>
            <a:off x="9439169" y="1388507"/>
            <a:ext cx="8121650" cy="8898890"/>
            <a:chOff x="9439169" y="1388507"/>
            <a:chExt cx="8121650" cy="8898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9169" y="6738220"/>
              <a:ext cx="7477124" cy="35487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6278" y="2054565"/>
              <a:ext cx="1981199" cy="12572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54791" y="1388515"/>
              <a:ext cx="6405880" cy="7493000"/>
            </a:xfrm>
            <a:custGeom>
              <a:avLst/>
              <a:gdLst/>
              <a:ahLst/>
              <a:cxnLst/>
              <a:rect l="l" t="t" r="r" b="b"/>
              <a:pathLst>
                <a:path w="6405880" h="7493000">
                  <a:moveTo>
                    <a:pt x="2302433" y="4648200"/>
                  </a:moveTo>
                  <a:lnTo>
                    <a:pt x="2297214" y="4610100"/>
                  </a:lnTo>
                  <a:lnTo>
                    <a:pt x="2282355" y="4559300"/>
                  </a:lnTo>
                  <a:lnTo>
                    <a:pt x="2259038" y="4521200"/>
                  </a:lnTo>
                  <a:lnTo>
                    <a:pt x="2249424" y="4513237"/>
                  </a:lnTo>
                  <a:lnTo>
                    <a:pt x="2249424" y="4648200"/>
                  </a:lnTo>
                  <a:lnTo>
                    <a:pt x="2249424" y="5715000"/>
                  </a:lnTo>
                  <a:lnTo>
                    <a:pt x="2241981" y="5765800"/>
                  </a:lnTo>
                  <a:lnTo>
                    <a:pt x="2221319" y="5803900"/>
                  </a:lnTo>
                  <a:lnTo>
                    <a:pt x="2189873" y="5842000"/>
                  </a:lnTo>
                  <a:lnTo>
                    <a:pt x="2150122" y="5854700"/>
                  </a:lnTo>
                  <a:lnTo>
                    <a:pt x="2104517" y="5867400"/>
                  </a:lnTo>
                  <a:lnTo>
                    <a:pt x="487692" y="5867400"/>
                  </a:lnTo>
                  <a:lnTo>
                    <a:pt x="441413" y="5854700"/>
                  </a:lnTo>
                  <a:lnTo>
                    <a:pt x="401574" y="5829300"/>
                  </a:lnTo>
                  <a:lnTo>
                    <a:pt x="370395" y="5803900"/>
                  </a:lnTo>
                  <a:lnTo>
                    <a:pt x="350062" y="5765800"/>
                  </a:lnTo>
                  <a:lnTo>
                    <a:pt x="342798" y="5715000"/>
                  </a:lnTo>
                  <a:lnTo>
                    <a:pt x="342798" y="4648200"/>
                  </a:lnTo>
                  <a:lnTo>
                    <a:pt x="350227" y="4597400"/>
                  </a:lnTo>
                  <a:lnTo>
                    <a:pt x="370903" y="4559300"/>
                  </a:lnTo>
                  <a:lnTo>
                    <a:pt x="402336" y="4533900"/>
                  </a:lnTo>
                  <a:lnTo>
                    <a:pt x="442087" y="4508500"/>
                  </a:lnTo>
                  <a:lnTo>
                    <a:pt x="2150808" y="4508500"/>
                  </a:lnTo>
                  <a:lnTo>
                    <a:pt x="2190635" y="4533900"/>
                  </a:lnTo>
                  <a:lnTo>
                    <a:pt x="2221827" y="4559300"/>
                  </a:lnTo>
                  <a:lnTo>
                    <a:pt x="2242159" y="4610100"/>
                  </a:lnTo>
                  <a:lnTo>
                    <a:pt x="2249424" y="4648200"/>
                  </a:lnTo>
                  <a:lnTo>
                    <a:pt x="2249424" y="4513237"/>
                  </a:lnTo>
                  <a:lnTo>
                    <a:pt x="2243721" y="4508500"/>
                  </a:lnTo>
                  <a:lnTo>
                    <a:pt x="2228405" y="4495800"/>
                  </a:lnTo>
                  <a:lnTo>
                    <a:pt x="2191664" y="4470400"/>
                  </a:lnTo>
                  <a:lnTo>
                    <a:pt x="2149983" y="4457700"/>
                  </a:lnTo>
                  <a:lnTo>
                    <a:pt x="442239" y="4457700"/>
                  </a:lnTo>
                  <a:lnTo>
                    <a:pt x="400545" y="4470400"/>
                  </a:lnTo>
                  <a:lnTo>
                    <a:pt x="363804" y="4495800"/>
                  </a:lnTo>
                  <a:lnTo>
                    <a:pt x="333184" y="4521200"/>
                  </a:lnTo>
                  <a:lnTo>
                    <a:pt x="309854" y="4559300"/>
                  </a:lnTo>
                  <a:lnTo>
                    <a:pt x="294995" y="4610100"/>
                  </a:lnTo>
                  <a:lnTo>
                    <a:pt x="289788" y="4648200"/>
                  </a:lnTo>
                  <a:lnTo>
                    <a:pt x="289788" y="5715000"/>
                  </a:lnTo>
                  <a:lnTo>
                    <a:pt x="294995" y="5765800"/>
                  </a:lnTo>
                  <a:lnTo>
                    <a:pt x="309854" y="5803900"/>
                  </a:lnTo>
                  <a:lnTo>
                    <a:pt x="333184" y="5842000"/>
                  </a:lnTo>
                  <a:lnTo>
                    <a:pt x="363804" y="5867400"/>
                  </a:lnTo>
                  <a:lnTo>
                    <a:pt x="400545" y="5892800"/>
                  </a:lnTo>
                  <a:lnTo>
                    <a:pt x="442239" y="5905500"/>
                  </a:lnTo>
                  <a:lnTo>
                    <a:pt x="487692" y="5918200"/>
                  </a:lnTo>
                  <a:lnTo>
                    <a:pt x="2104517" y="5918200"/>
                  </a:lnTo>
                  <a:lnTo>
                    <a:pt x="2149983" y="5905500"/>
                  </a:lnTo>
                  <a:lnTo>
                    <a:pt x="2191664" y="5892800"/>
                  </a:lnTo>
                  <a:lnTo>
                    <a:pt x="2228405" y="5867400"/>
                  </a:lnTo>
                  <a:lnTo>
                    <a:pt x="2259038" y="5842000"/>
                  </a:lnTo>
                  <a:lnTo>
                    <a:pt x="2282355" y="5803900"/>
                  </a:lnTo>
                  <a:lnTo>
                    <a:pt x="2297214" y="5765800"/>
                  </a:lnTo>
                  <a:lnTo>
                    <a:pt x="2302433" y="5715000"/>
                  </a:lnTo>
                  <a:lnTo>
                    <a:pt x="2302433" y="4648200"/>
                  </a:lnTo>
                  <a:close/>
                </a:path>
                <a:path w="6405880" h="7493000">
                  <a:moveTo>
                    <a:pt x="2302433" y="1612900"/>
                  </a:moveTo>
                  <a:lnTo>
                    <a:pt x="2297112" y="1562100"/>
                  </a:lnTo>
                  <a:lnTo>
                    <a:pt x="2281961" y="1524000"/>
                  </a:lnTo>
                  <a:lnTo>
                    <a:pt x="2258199" y="1485900"/>
                  </a:lnTo>
                  <a:lnTo>
                    <a:pt x="2249424" y="1478762"/>
                  </a:lnTo>
                  <a:lnTo>
                    <a:pt x="2249424" y="1612900"/>
                  </a:lnTo>
                  <a:lnTo>
                    <a:pt x="2249424" y="1651000"/>
                  </a:lnTo>
                  <a:lnTo>
                    <a:pt x="2241791" y="1701800"/>
                  </a:lnTo>
                  <a:lnTo>
                    <a:pt x="2220582" y="1739900"/>
                  </a:lnTo>
                  <a:lnTo>
                    <a:pt x="2188349" y="1765300"/>
                  </a:lnTo>
                  <a:lnTo>
                    <a:pt x="2147633" y="1790700"/>
                  </a:lnTo>
                  <a:lnTo>
                    <a:pt x="2100986" y="1803400"/>
                  </a:lnTo>
                  <a:lnTo>
                    <a:pt x="491223" y="1803400"/>
                  </a:lnTo>
                  <a:lnTo>
                    <a:pt x="443903" y="1790700"/>
                  </a:lnTo>
                  <a:lnTo>
                    <a:pt x="403098" y="1765300"/>
                  </a:lnTo>
                  <a:lnTo>
                    <a:pt x="371132" y="1739900"/>
                  </a:lnTo>
                  <a:lnTo>
                    <a:pt x="350266" y="1701800"/>
                  </a:lnTo>
                  <a:lnTo>
                    <a:pt x="342798" y="1651000"/>
                  </a:lnTo>
                  <a:lnTo>
                    <a:pt x="342798" y="1612900"/>
                  </a:lnTo>
                  <a:lnTo>
                    <a:pt x="350431" y="1562100"/>
                  </a:lnTo>
                  <a:lnTo>
                    <a:pt x="371640" y="1524000"/>
                  </a:lnTo>
                  <a:lnTo>
                    <a:pt x="403860" y="1498600"/>
                  </a:lnTo>
                  <a:lnTo>
                    <a:pt x="444576" y="1473200"/>
                  </a:lnTo>
                  <a:lnTo>
                    <a:pt x="491223" y="1460500"/>
                  </a:lnTo>
                  <a:lnTo>
                    <a:pt x="2100986" y="1460500"/>
                  </a:lnTo>
                  <a:lnTo>
                    <a:pt x="2148319" y="1473200"/>
                  </a:lnTo>
                  <a:lnTo>
                    <a:pt x="2189111" y="1498600"/>
                  </a:lnTo>
                  <a:lnTo>
                    <a:pt x="2221090" y="1524000"/>
                  </a:lnTo>
                  <a:lnTo>
                    <a:pt x="2241956" y="1562100"/>
                  </a:lnTo>
                  <a:lnTo>
                    <a:pt x="2249424" y="1612900"/>
                  </a:lnTo>
                  <a:lnTo>
                    <a:pt x="2249424" y="1478762"/>
                  </a:lnTo>
                  <a:lnTo>
                    <a:pt x="2227008" y="1460500"/>
                  </a:lnTo>
                  <a:lnTo>
                    <a:pt x="2189607" y="1435100"/>
                  </a:lnTo>
                  <a:lnTo>
                    <a:pt x="2147201" y="1422400"/>
                  </a:lnTo>
                  <a:lnTo>
                    <a:pt x="2100986" y="1409700"/>
                  </a:lnTo>
                  <a:lnTo>
                    <a:pt x="491223" y="1409700"/>
                  </a:lnTo>
                  <a:lnTo>
                    <a:pt x="445020" y="1422400"/>
                  </a:lnTo>
                  <a:lnTo>
                    <a:pt x="402602" y="1435100"/>
                  </a:lnTo>
                  <a:lnTo>
                    <a:pt x="365201" y="1460500"/>
                  </a:lnTo>
                  <a:lnTo>
                    <a:pt x="334022" y="1485900"/>
                  </a:lnTo>
                  <a:lnTo>
                    <a:pt x="310248" y="1524000"/>
                  </a:lnTo>
                  <a:lnTo>
                    <a:pt x="295097" y="1562100"/>
                  </a:lnTo>
                  <a:lnTo>
                    <a:pt x="289788" y="1612900"/>
                  </a:lnTo>
                  <a:lnTo>
                    <a:pt x="289788" y="1651000"/>
                  </a:lnTo>
                  <a:lnTo>
                    <a:pt x="295097" y="1701800"/>
                  </a:lnTo>
                  <a:lnTo>
                    <a:pt x="310248" y="1739900"/>
                  </a:lnTo>
                  <a:lnTo>
                    <a:pt x="334022" y="1778000"/>
                  </a:lnTo>
                  <a:lnTo>
                    <a:pt x="365201" y="1803400"/>
                  </a:lnTo>
                  <a:lnTo>
                    <a:pt x="402602" y="1828800"/>
                  </a:lnTo>
                  <a:lnTo>
                    <a:pt x="445020" y="1841500"/>
                  </a:lnTo>
                  <a:lnTo>
                    <a:pt x="491223" y="1854200"/>
                  </a:lnTo>
                  <a:lnTo>
                    <a:pt x="2100986" y="1854200"/>
                  </a:lnTo>
                  <a:lnTo>
                    <a:pt x="2147201" y="1841500"/>
                  </a:lnTo>
                  <a:lnTo>
                    <a:pt x="2189607" y="1828800"/>
                  </a:lnTo>
                  <a:lnTo>
                    <a:pt x="2227008" y="1803400"/>
                  </a:lnTo>
                  <a:lnTo>
                    <a:pt x="2258199" y="1778000"/>
                  </a:lnTo>
                  <a:lnTo>
                    <a:pt x="2281961" y="1739900"/>
                  </a:lnTo>
                  <a:lnTo>
                    <a:pt x="2297112" y="1701800"/>
                  </a:lnTo>
                  <a:lnTo>
                    <a:pt x="2302433" y="1651000"/>
                  </a:lnTo>
                  <a:lnTo>
                    <a:pt x="2302433" y="1612900"/>
                  </a:lnTo>
                  <a:close/>
                </a:path>
                <a:path w="6405880" h="7493000">
                  <a:moveTo>
                    <a:pt x="2313038" y="7112000"/>
                  </a:moveTo>
                  <a:lnTo>
                    <a:pt x="2309253" y="7073900"/>
                  </a:lnTo>
                  <a:lnTo>
                    <a:pt x="2298331" y="7023100"/>
                  </a:lnTo>
                  <a:lnTo>
                    <a:pt x="2280831" y="6985000"/>
                  </a:lnTo>
                  <a:lnTo>
                    <a:pt x="2260015" y="6951256"/>
                  </a:lnTo>
                  <a:lnTo>
                    <a:pt x="2260015" y="7112000"/>
                  </a:lnTo>
                  <a:lnTo>
                    <a:pt x="2255215" y="7162800"/>
                  </a:lnTo>
                  <a:lnTo>
                    <a:pt x="2241410" y="7200900"/>
                  </a:lnTo>
                  <a:lnTo>
                    <a:pt x="2219579" y="7251700"/>
                  </a:lnTo>
                  <a:lnTo>
                    <a:pt x="2190661" y="7277100"/>
                  </a:lnTo>
                  <a:lnTo>
                    <a:pt x="2155621" y="7315200"/>
                  </a:lnTo>
                  <a:lnTo>
                    <a:pt x="2115401" y="7327900"/>
                  </a:lnTo>
                  <a:lnTo>
                    <a:pt x="2070950" y="7340600"/>
                  </a:lnTo>
                  <a:lnTo>
                    <a:pt x="2023237" y="7353300"/>
                  </a:lnTo>
                  <a:lnTo>
                    <a:pt x="1975523" y="7340600"/>
                  </a:lnTo>
                  <a:lnTo>
                    <a:pt x="1931073" y="7327900"/>
                  </a:lnTo>
                  <a:lnTo>
                    <a:pt x="1890852" y="7315200"/>
                  </a:lnTo>
                  <a:lnTo>
                    <a:pt x="1855812" y="7277100"/>
                  </a:lnTo>
                  <a:lnTo>
                    <a:pt x="1826895" y="7251700"/>
                  </a:lnTo>
                  <a:lnTo>
                    <a:pt x="1805063" y="7200900"/>
                  </a:lnTo>
                  <a:lnTo>
                    <a:pt x="1791271" y="7162800"/>
                  </a:lnTo>
                  <a:lnTo>
                    <a:pt x="1786458" y="7112000"/>
                  </a:lnTo>
                  <a:lnTo>
                    <a:pt x="1791271" y="7061200"/>
                  </a:lnTo>
                  <a:lnTo>
                    <a:pt x="1805063" y="7023100"/>
                  </a:lnTo>
                  <a:lnTo>
                    <a:pt x="1826895" y="6985000"/>
                  </a:lnTo>
                  <a:lnTo>
                    <a:pt x="1855812" y="6946900"/>
                  </a:lnTo>
                  <a:lnTo>
                    <a:pt x="1890852" y="6921500"/>
                  </a:lnTo>
                  <a:lnTo>
                    <a:pt x="1931073" y="6896100"/>
                  </a:lnTo>
                  <a:lnTo>
                    <a:pt x="1975523" y="6883400"/>
                  </a:lnTo>
                  <a:lnTo>
                    <a:pt x="2070950" y="6883400"/>
                  </a:lnTo>
                  <a:lnTo>
                    <a:pt x="2115401" y="6896100"/>
                  </a:lnTo>
                  <a:lnTo>
                    <a:pt x="2155621" y="6921500"/>
                  </a:lnTo>
                  <a:lnTo>
                    <a:pt x="2190661" y="6946900"/>
                  </a:lnTo>
                  <a:lnTo>
                    <a:pt x="2219579" y="6985000"/>
                  </a:lnTo>
                  <a:lnTo>
                    <a:pt x="2241410" y="7023100"/>
                  </a:lnTo>
                  <a:lnTo>
                    <a:pt x="2255215" y="7073900"/>
                  </a:lnTo>
                  <a:lnTo>
                    <a:pt x="2260015" y="7112000"/>
                  </a:lnTo>
                  <a:lnTo>
                    <a:pt x="2260015" y="6951256"/>
                  </a:lnTo>
                  <a:lnTo>
                    <a:pt x="2228431" y="6908800"/>
                  </a:lnTo>
                  <a:lnTo>
                    <a:pt x="2194712" y="6883400"/>
                  </a:lnTo>
                  <a:lnTo>
                    <a:pt x="2156752" y="6858000"/>
                  </a:lnTo>
                  <a:lnTo>
                    <a:pt x="2115121" y="6845300"/>
                  </a:lnTo>
                  <a:lnTo>
                    <a:pt x="2070430" y="6832600"/>
                  </a:lnTo>
                  <a:lnTo>
                    <a:pt x="1976475" y="6832600"/>
                  </a:lnTo>
                  <a:lnTo>
                    <a:pt x="1932038" y="6845300"/>
                  </a:lnTo>
                  <a:lnTo>
                    <a:pt x="1890509" y="6858000"/>
                  </a:lnTo>
                  <a:lnTo>
                    <a:pt x="1852536" y="6883400"/>
                  </a:lnTo>
                  <a:lnTo>
                    <a:pt x="1818703" y="6908800"/>
                  </a:lnTo>
                  <a:lnTo>
                    <a:pt x="1789658" y="6946900"/>
                  </a:lnTo>
                  <a:lnTo>
                    <a:pt x="1765985" y="6985000"/>
                  </a:lnTo>
                  <a:lnTo>
                    <a:pt x="1748320" y="7023100"/>
                  </a:lnTo>
                  <a:lnTo>
                    <a:pt x="1737271" y="7073900"/>
                  </a:lnTo>
                  <a:lnTo>
                    <a:pt x="1733448" y="7112000"/>
                  </a:lnTo>
                  <a:lnTo>
                    <a:pt x="1737271" y="7162800"/>
                  </a:lnTo>
                  <a:lnTo>
                    <a:pt x="1748320" y="7213600"/>
                  </a:lnTo>
                  <a:lnTo>
                    <a:pt x="1765985" y="7251700"/>
                  </a:lnTo>
                  <a:lnTo>
                    <a:pt x="1789658" y="7289800"/>
                  </a:lnTo>
                  <a:lnTo>
                    <a:pt x="1818703" y="7327900"/>
                  </a:lnTo>
                  <a:lnTo>
                    <a:pt x="1852536" y="7353300"/>
                  </a:lnTo>
                  <a:lnTo>
                    <a:pt x="1890509" y="7378700"/>
                  </a:lnTo>
                  <a:lnTo>
                    <a:pt x="1932038" y="7391400"/>
                  </a:lnTo>
                  <a:lnTo>
                    <a:pt x="1976475" y="7404100"/>
                  </a:lnTo>
                  <a:lnTo>
                    <a:pt x="2069998" y="7404100"/>
                  </a:lnTo>
                  <a:lnTo>
                    <a:pt x="2114448" y="7391400"/>
                  </a:lnTo>
                  <a:lnTo>
                    <a:pt x="2155964" y="7378700"/>
                  </a:lnTo>
                  <a:lnTo>
                    <a:pt x="2193950" y="7353300"/>
                  </a:lnTo>
                  <a:lnTo>
                    <a:pt x="2227770" y="7327900"/>
                  </a:lnTo>
                  <a:lnTo>
                    <a:pt x="2256828" y="7289800"/>
                  </a:lnTo>
                  <a:lnTo>
                    <a:pt x="2280488" y="7251700"/>
                  </a:lnTo>
                  <a:lnTo>
                    <a:pt x="2298166" y="7213600"/>
                  </a:lnTo>
                  <a:lnTo>
                    <a:pt x="2309215" y="7162800"/>
                  </a:lnTo>
                  <a:lnTo>
                    <a:pt x="2313038" y="7112000"/>
                  </a:lnTo>
                  <a:close/>
                </a:path>
                <a:path w="6405880" h="7493000">
                  <a:moveTo>
                    <a:pt x="2518003" y="317500"/>
                  </a:moveTo>
                  <a:lnTo>
                    <a:pt x="1528470" y="317500"/>
                  </a:lnTo>
                  <a:lnTo>
                    <a:pt x="1528470" y="368300"/>
                  </a:lnTo>
                  <a:lnTo>
                    <a:pt x="2518003" y="368300"/>
                  </a:lnTo>
                  <a:lnTo>
                    <a:pt x="2518003" y="317500"/>
                  </a:lnTo>
                  <a:close/>
                </a:path>
                <a:path w="6405880" h="7493000">
                  <a:moveTo>
                    <a:pt x="2730055" y="939800"/>
                  </a:moveTo>
                  <a:lnTo>
                    <a:pt x="1316431" y="939800"/>
                  </a:lnTo>
                  <a:lnTo>
                    <a:pt x="1316431" y="990600"/>
                  </a:lnTo>
                  <a:lnTo>
                    <a:pt x="2730055" y="990600"/>
                  </a:lnTo>
                  <a:lnTo>
                    <a:pt x="2730055" y="939800"/>
                  </a:lnTo>
                  <a:close/>
                </a:path>
                <a:path w="6405880" h="7493000">
                  <a:moveTo>
                    <a:pt x="3415652" y="6413500"/>
                  </a:moveTo>
                  <a:lnTo>
                    <a:pt x="3410343" y="6362700"/>
                  </a:lnTo>
                  <a:lnTo>
                    <a:pt x="3395192" y="6324600"/>
                  </a:lnTo>
                  <a:lnTo>
                    <a:pt x="3371431" y="6286500"/>
                  </a:lnTo>
                  <a:lnTo>
                    <a:pt x="3362642" y="6279350"/>
                  </a:lnTo>
                  <a:lnTo>
                    <a:pt x="3362642" y="6413500"/>
                  </a:lnTo>
                  <a:lnTo>
                    <a:pt x="3355009" y="6464300"/>
                  </a:lnTo>
                  <a:lnTo>
                    <a:pt x="3333813" y="6502400"/>
                  </a:lnTo>
                  <a:lnTo>
                    <a:pt x="3301581" y="6527800"/>
                  </a:lnTo>
                  <a:lnTo>
                    <a:pt x="3260864" y="6553200"/>
                  </a:lnTo>
                  <a:lnTo>
                    <a:pt x="3214217" y="6565900"/>
                  </a:lnTo>
                  <a:lnTo>
                    <a:pt x="349859" y="6565900"/>
                  </a:lnTo>
                  <a:lnTo>
                    <a:pt x="302539" y="6553200"/>
                  </a:lnTo>
                  <a:lnTo>
                    <a:pt x="261734" y="6527800"/>
                  </a:lnTo>
                  <a:lnTo>
                    <a:pt x="229768" y="6502400"/>
                  </a:lnTo>
                  <a:lnTo>
                    <a:pt x="208902" y="6464300"/>
                  </a:lnTo>
                  <a:lnTo>
                    <a:pt x="201434" y="6413500"/>
                  </a:lnTo>
                  <a:lnTo>
                    <a:pt x="209067" y="6362700"/>
                  </a:lnTo>
                  <a:lnTo>
                    <a:pt x="230276" y="6324600"/>
                  </a:lnTo>
                  <a:lnTo>
                    <a:pt x="262509" y="6286500"/>
                  </a:lnTo>
                  <a:lnTo>
                    <a:pt x="303212" y="6273800"/>
                  </a:lnTo>
                  <a:lnTo>
                    <a:pt x="349859" y="6261100"/>
                  </a:lnTo>
                  <a:lnTo>
                    <a:pt x="3214217" y="6261100"/>
                  </a:lnTo>
                  <a:lnTo>
                    <a:pt x="3261550" y="6273800"/>
                  </a:lnTo>
                  <a:lnTo>
                    <a:pt x="3302343" y="6286500"/>
                  </a:lnTo>
                  <a:lnTo>
                    <a:pt x="3334321" y="6324600"/>
                  </a:lnTo>
                  <a:lnTo>
                    <a:pt x="3355187" y="6362700"/>
                  </a:lnTo>
                  <a:lnTo>
                    <a:pt x="3362642" y="6413500"/>
                  </a:lnTo>
                  <a:lnTo>
                    <a:pt x="3362642" y="6279350"/>
                  </a:lnTo>
                  <a:lnTo>
                    <a:pt x="3340239" y="6261100"/>
                  </a:lnTo>
                  <a:lnTo>
                    <a:pt x="3302838" y="6235700"/>
                  </a:lnTo>
                  <a:lnTo>
                    <a:pt x="3260433" y="6210300"/>
                  </a:lnTo>
                  <a:lnTo>
                    <a:pt x="303657" y="6210300"/>
                  </a:lnTo>
                  <a:lnTo>
                    <a:pt x="261251" y="6235700"/>
                  </a:lnTo>
                  <a:lnTo>
                    <a:pt x="223850" y="6248400"/>
                  </a:lnTo>
                  <a:lnTo>
                    <a:pt x="192659" y="6286500"/>
                  </a:lnTo>
                  <a:lnTo>
                    <a:pt x="168884" y="6324600"/>
                  </a:lnTo>
                  <a:lnTo>
                    <a:pt x="153746" y="6362700"/>
                  </a:lnTo>
                  <a:lnTo>
                    <a:pt x="148424" y="6413500"/>
                  </a:lnTo>
                  <a:lnTo>
                    <a:pt x="153746" y="6464300"/>
                  </a:lnTo>
                  <a:lnTo>
                    <a:pt x="168884" y="6502400"/>
                  </a:lnTo>
                  <a:lnTo>
                    <a:pt x="192659" y="6540500"/>
                  </a:lnTo>
                  <a:lnTo>
                    <a:pt x="223850" y="6565900"/>
                  </a:lnTo>
                  <a:lnTo>
                    <a:pt x="261251" y="6591300"/>
                  </a:lnTo>
                  <a:lnTo>
                    <a:pt x="303657" y="6616700"/>
                  </a:lnTo>
                  <a:lnTo>
                    <a:pt x="3260433" y="6616700"/>
                  </a:lnTo>
                  <a:lnTo>
                    <a:pt x="3302838" y="6591300"/>
                  </a:lnTo>
                  <a:lnTo>
                    <a:pt x="3340239" y="6565900"/>
                  </a:lnTo>
                  <a:lnTo>
                    <a:pt x="3371431" y="6540500"/>
                  </a:lnTo>
                  <a:lnTo>
                    <a:pt x="3395192" y="6502400"/>
                  </a:lnTo>
                  <a:lnTo>
                    <a:pt x="3410343" y="6464300"/>
                  </a:lnTo>
                  <a:lnTo>
                    <a:pt x="3415652" y="6413500"/>
                  </a:lnTo>
                  <a:close/>
                </a:path>
                <a:path w="6405880" h="7493000">
                  <a:moveTo>
                    <a:pt x="3806164" y="2336800"/>
                  </a:moveTo>
                  <a:lnTo>
                    <a:pt x="3800957" y="2286000"/>
                  </a:lnTo>
                  <a:lnTo>
                    <a:pt x="3786098" y="2247900"/>
                  </a:lnTo>
                  <a:lnTo>
                    <a:pt x="3762768" y="2209800"/>
                  </a:lnTo>
                  <a:lnTo>
                    <a:pt x="3753154" y="2201837"/>
                  </a:lnTo>
                  <a:lnTo>
                    <a:pt x="3753154" y="2336800"/>
                  </a:lnTo>
                  <a:lnTo>
                    <a:pt x="3753154" y="4000500"/>
                  </a:lnTo>
                  <a:lnTo>
                    <a:pt x="3745725" y="4051300"/>
                  </a:lnTo>
                  <a:lnTo>
                    <a:pt x="3725062" y="4089400"/>
                  </a:lnTo>
                  <a:lnTo>
                    <a:pt x="3693617" y="4127500"/>
                  </a:lnTo>
                  <a:lnTo>
                    <a:pt x="3653866" y="4140200"/>
                  </a:lnTo>
                  <a:lnTo>
                    <a:pt x="3608260" y="4152900"/>
                  </a:lnTo>
                  <a:lnTo>
                    <a:pt x="1936661" y="4152900"/>
                  </a:lnTo>
                  <a:lnTo>
                    <a:pt x="1891055" y="4140200"/>
                  </a:lnTo>
                  <a:lnTo>
                    <a:pt x="1851304" y="4127500"/>
                  </a:lnTo>
                  <a:lnTo>
                    <a:pt x="1819859" y="4089400"/>
                  </a:lnTo>
                  <a:lnTo>
                    <a:pt x="1799196" y="4051300"/>
                  </a:lnTo>
                  <a:lnTo>
                    <a:pt x="1791754" y="4000500"/>
                  </a:lnTo>
                  <a:lnTo>
                    <a:pt x="1791754" y="2336800"/>
                  </a:lnTo>
                  <a:lnTo>
                    <a:pt x="1799196" y="2286000"/>
                  </a:lnTo>
                  <a:lnTo>
                    <a:pt x="1819859" y="2247900"/>
                  </a:lnTo>
                  <a:lnTo>
                    <a:pt x="1851304" y="2222500"/>
                  </a:lnTo>
                  <a:lnTo>
                    <a:pt x="1891055" y="2197100"/>
                  </a:lnTo>
                  <a:lnTo>
                    <a:pt x="1936661" y="2184400"/>
                  </a:lnTo>
                  <a:lnTo>
                    <a:pt x="3608260" y="2184400"/>
                  </a:lnTo>
                  <a:lnTo>
                    <a:pt x="3653866" y="2197100"/>
                  </a:lnTo>
                  <a:lnTo>
                    <a:pt x="3693617" y="2222500"/>
                  </a:lnTo>
                  <a:lnTo>
                    <a:pt x="3725062" y="2247900"/>
                  </a:lnTo>
                  <a:lnTo>
                    <a:pt x="3745725" y="2286000"/>
                  </a:lnTo>
                  <a:lnTo>
                    <a:pt x="3753154" y="2336800"/>
                  </a:lnTo>
                  <a:lnTo>
                    <a:pt x="3753154" y="2201837"/>
                  </a:lnTo>
                  <a:lnTo>
                    <a:pt x="3732149" y="2184400"/>
                  </a:lnTo>
                  <a:lnTo>
                    <a:pt x="3695408" y="2159000"/>
                  </a:lnTo>
                  <a:lnTo>
                    <a:pt x="3653726" y="2146300"/>
                  </a:lnTo>
                  <a:lnTo>
                    <a:pt x="3608260" y="2133600"/>
                  </a:lnTo>
                  <a:lnTo>
                    <a:pt x="1936661" y="2133600"/>
                  </a:lnTo>
                  <a:lnTo>
                    <a:pt x="1891195" y="2146300"/>
                  </a:lnTo>
                  <a:lnTo>
                    <a:pt x="1849513" y="2159000"/>
                  </a:lnTo>
                  <a:lnTo>
                    <a:pt x="1812772" y="2184400"/>
                  </a:lnTo>
                  <a:lnTo>
                    <a:pt x="1782140" y="2209800"/>
                  </a:lnTo>
                  <a:lnTo>
                    <a:pt x="1758823" y="2247900"/>
                  </a:lnTo>
                  <a:lnTo>
                    <a:pt x="1743964" y="2286000"/>
                  </a:lnTo>
                  <a:lnTo>
                    <a:pt x="1738744" y="2336800"/>
                  </a:lnTo>
                  <a:lnTo>
                    <a:pt x="1738744" y="4000500"/>
                  </a:lnTo>
                  <a:lnTo>
                    <a:pt x="1743964" y="4051300"/>
                  </a:lnTo>
                  <a:lnTo>
                    <a:pt x="1758823" y="4089400"/>
                  </a:lnTo>
                  <a:lnTo>
                    <a:pt x="1782140" y="4127500"/>
                  </a:lnTo>
                  <a:lnTo>
                    <a:pt x="1812772" y="4165600"/>
                  </a:lnTo>
                  <a:lnTo>
                    <a:pt x="1849513" y="4178300"/>
                  </a:lnTo>
                  <a:lnTo>
                    <a:pt x="1891195" y="4203700"/>
                  </a:lnTo>
                  <a:lnTo>
                    <a:pt x="3653726" y="4203700"/>
                  </a:lnTo>
                  <a:lnTo>
                    <a:pt x="3695408" y="4178300"/>
                  </a:lnTo>
                  <a:lnTo>
                    <a:pt x="3732149" y="4165600"/>
                  </a:lnTo>
                  <a:lnTo>
                    <a:pt x="3762768" y="4127500"/>
                  </a:lnTo>
                  <a:lnTo>
                    <a:pt x="3786098" y="4089400"/>
                  </a:lnTo>
                  <a:lnTo>
                    <a:pt x="3800957" y="4051300"/>
                  </a:lnTo>
                  <a:lnTo>
                    <a:pt x="3806164" y="4000500"/>
                  </a:lnTo>
                  <a:lnTo>
                    <a:pt x="3806164" y="2336800"/>
                  </a:lnTo>
                  <a:close/>
                </a:path>
                <a:path w="6405880" h="7493000">
                  <a:moveTo>
                    <a:pt x="3892753" y="6413500"/>
                  </a:moveTo>
                  <a:lnTo>
                    <a:pt x="3886123" y="6362700"/>
                  </a:lnTo>
                  <a:lnTo>
                    <a:pt x="3867366" y="6324600"/>
                  </a:lnTo>
                  <a:lnTo>
                    <a:pt x="3839743" y="6288532"/>
                  </a:lnTo>
                  <a:lnTo>
                    <a:pt x="3839743" y="6413500"/>
                  </a:lnTo>
                  <a:lnTo>
                    <a:pt x="3832898" y="6451600"/>
                  </a:lnTo>
                  <a:lnTo>
                    <a:pt x="3813848" y="6489700"/>
                  </a:lnTo>
                  <a:lnTo>
                    <a:pt x="3784777" y="6527800"/>
                  </a:lnTo>
                  <a:lnTo>
                    <a:pt x="3747909" y="6540500"/>
                  </a:lnTo>
                  <a:lnTo>
                    <a:pt x="3705453" y="6553200"/>
                  </a:lnTo>
                  <a:lnTo>
                    <a:pt x="3662984" y="6540500"/>
                  </a:lnTo>
                  <a:lnTo>
                    <a:pt x="3626116" y="6527800"/>
                  </a:lnTo>
                  <a:lnTo>
                    <a:pt x="3597059" y="6489700"/>
                  </a:lnTo>
                  <a:lnTo>
                    <a:pt x="3577996" y="6451600"/>
                  </a:lnTo>
                  <a:lnTo>
                    <a:pt x="3571151" y="6413500"/>
                  </a:lnTo>
                  <a:lnTo>
                    <a:pt x="3578847" y="6375400"/>
                  </a:lnTo>
                  <a:lnTo>
                    <a:pt x="3598329" y="6337300"/>
                  </a:lnTo>
                  <a:lnTo>
                    <a:pt x="3627386" y="6311900"/>
                  </a:lnTo>
                  <a:lnTo>
                    <a:pt x="3663835" y="6286500"/>
                  </a:lnTo>
                  <a:lnTo>
                    <a:pt x="3747909" y="6286500"/>
                  </a:lnTo>
                  <a:lnTo>
                    <a:pt x="3784777" y="6311900"/>
                  </a:lnTo>
                  <a:lnTo>
                    <a:pt x="3813848" y="6337300"/>
                  </a:lnTo>
                  <a:lnTo>
                    <a:pt x="3832898" y="6375400"/>
                  </a:lnTo>
                  <a:lnTo>
                    <a:pt x="3839743" y="6413500"/>
                  </a:lnTo>
                  <a:lnTo>
                    <a:pt x="3839743" y="6288532"/>
                  </a:lnTo>
                  <a:lnTo>
                    <a:pt x="3838194" y="6286500"/>
                  </a:lnTo>
                  <a:lnTo>
                    <a:pt x="3800348" y="6248400"/>
                  </a:lnTo>
                  <a:lnTo>
                    <a:pt x="3755529" y="6235700"/>
                  </a:lnTo>
                  <a:lnTo>
                    <a:pt x="3705453" y="6223000"/>
                  </a:lnTo>
                  <a:lnTo>
                    <a:pt x="3655377" y="6235700"/>
                  </a:lnTo>
                  <a:lnTo>
                    <a:pt x="3610559" y="6248400"/>
                  </a:lnTo>
                  <a:lnTo>
                    <a:pt x="3572700" y="6286500"/>
                  </a:lnTo>
                  <a:lnTo>
                    <a:pt x="3543541" y="6324600"/>
                  </a:lnTo>
                  <a:lnTo>
                    <a:pt x="3524783" y="6362700"/>
                  </a:lnTo>
                  <a:lnTo>
                    <a:pt x="3518141" y="6413500"/>
                  </a:lnTo>
                  <a:lnTo>
                    <a:pt x="3524897" y="6464300"/>
                  </a:lnTo>
                  <a:lnTo>
                    <a:pt x="3543935" y="6502400"/>
                  </a:lnTo>
                  <a:lnTo>
                    <a:pt x="3573361" y="6540500"/>
                  </a:lnTo>
                  <a:lnTo>
                    <a:pt x="3611334" y="6578600"/>
                  </a:lnTo>
                  <a:lnTo>
                    <a:pt x="3655987" y="6591300"/>
                  </a:lnTo>
                  <a:lnTo>
                    <a:pt x="3705453" y="6604000"/>
                  </a:lnTo>
                  <a:lnTo>
                    <a:pt x="3755529" y="6591300"/>
                  </a:lnTo>
                  <a:lnTo>
                    <a:pt x="3800348" y="6578600"/>
                  </a:lnTo>
                  <a:lnTo>
                    <a:pt x="3838194" y="6540500"/>
                  </a:lnTo>
                  <a:lnTo>
                    <a:pt x="3867366" y="6502400"/>
                  </a:lnTo>
                  <a:lnTo>
                    <a:pt x="3886123" y="6464300"/>
                  </a:lnTo>
                  <a:lnTo>
                    <a:pt x="3892753" y="6413500"/>
                  </a:lnTo>
                  <a:close/>
                </a:path>
                <a:path w="6405880" h="7493000">
                  <a:moveTo>
                    <a:pt x="4046486" y="698500"/>
                  </a:moveTo>
                  <a:lnTo>
                    <a:pt x="4044861" y="647700"/>
                  </a:lnTo>
                  <a:lnTo>
                    <a:pt x="4040073" y="596900"/>
                  </a:lnTo>
                  <a:lnTo>
                    <a:pt x="4032212" y="558800"/>
                  </a:lnTo>
                  <a:lnTo>
                    <a:pt x="4021391" y="508000"/>
                  </a:lnTo>
                  <a:lnTo>
                    <a:pt x="4007726" y="469900"/>
                  </a:lnTo>
                  <a:lnTo>
                    <a:pt x="3993477" y="425856"/>
                  </a:lnTo>
                  <a:lnTo>
                    <a:pt x="3993477" y="6807200"/>
                  </a:lnTo>
                  <a:lnTo>
                    <a:pt x="3991699" y="6845300"/>
                  </a:lnTo>
                  <a:lnTo>
                    <a:pt x="3986453" y="6896100"/>
                  </a:lnTo>
                  <a:lnTo>
                    <a:pt x="3977868" y="6946900"/>
                  </a:lnTo>
                  <a:lnTo>
                    <a:pt x="3966057" y="6985000"/>
                  </a:lnTo>
                  <a:lnTo>
                    <a:pt x="3951160" y="7035800"/>
                  </a:lnTo>
                  <a:lnTo>
                    <a:pt x="3933291" y="7073900"/>
                  </a:lnTo>
                  <a:lnTo>
                    <a:pt x="3912578" y="7112000"/>
                  </a:lnTo>
                  <a:lnTo>
                    <a:pt x="3889133" y="7150100"/>
                  </a:lnTo>
                  <a:lnTo>
                    <a:pt x="3863098" y="7188200"/>
                  </a:lnTo>
                  <a:lnTo>
                    <a:pt x="3834600" y="7226300"/>
                  </a:lnTo>
                  <a:lnTo>
                    <a:pt x="3803739" y="7264400"/>
                  </a:lnTo>
                  <a:lnTo>
                    <a:pt x="3770668" y="7289800"/>
                  </a:lnTo>
                  <a:lnTo>
                    <a:pt x="3735489" y="7315200"/>
                  </a:lnTo>
                  <a:lnTo>
                    <a:pt x="3698329" y="7340600"/>
                  </a:lnTo>
                  <a:lnTo>
                    <a:pt x="3659327" y="7366000"/>
                  </a:lnTo>
                  <a:lnTo>
                    <a:pt x="3618611" y="7391400"/>
                  </a:lnTo>
                  <a:lnTo>
                    <a:pt x="3576282" y="7404100"/>
                  </a:lnTo>
                  <a:lnTo>
                    <a:pt x="3487318" y="7429500"/>
                  </a:lnTo>
                  <a:lnTo>
                    <a:pt x="3393440" y="7454900"/>
                  </a:lnTo>
                  <a:lnTo>
                    <a:pt x="653034" y="7454900"/>
                  </a:lnTo>
                  <a:lnTo>
                    <a:pt x="559168" y="7429500"/>
                  </a:lnTo>
                  <a:lnTo>
                    <a:pt x="470204" y="7404100"/>
                  </a:lnTo>
                  <a:lnTo>
                    <a:pt x="427875" y="7391400"/>
                  </a:lnTo>
                  <a:lnTo>
                    <a:pt x="387146" y="7366000"/>
                  </a:lnTo>
                  <a:lnTo>
                    <a:pt x="348145" y="7340600"/>
                  </a:lnTo>
                  <a:lnTo>
                    <a:pt x="310997" y="7315200"/>
                  </a:lnTo>
                  <a:lnTo>
                    <a:pt x="275818" y="7289800"/>
                  </a:lnTo>
                  <a:lnTo>
                    <a:pt x="242735" y="7264400"/>
                  </a:lnTo>
                  <a:lnTo>
                    <a:pt x="211886" y="7226300"/>
                  </a:lnTo>
                  <a:lnTo>
                    <a:pt x="183375" y="7188200"/>
                  </a:lnTo>
                  <a:lnTo>
                    <a:pt x="157340" y="7150100"/>
                  </a:lnTo>
                  <a:lnTo>
                    <a:pt x="133908" y="7112000"/>
                  </a:lnTo>
                  <a:lnTo>
                    <a:pt x="113182" y="7073900"/>
                  </a:lnTo>
                  <a:lnTo>
                    <a:pt x="95313" y="7035800"/>
                  </a:lnTo>
                  <a:lnTo>
                    <a:pt x="80416" y="6985000"/>
                  </a:lnTo>
                  <a:lnTo>
                    <a:pt x="68605" y="6946900"/>
                  </a:lnTo>
                  <a:lnTo>
                    <a:pt x="60020" y="6896100"/>
                  </a:lnTo>
                  <a:lnTo>
                    <a:pt x="54775" y="6845300"/>
                  </a:lnTo>
                  <a:lnTo>
                    <a:pt x="53009" y="6807200"/>
                  </a:lnTo>
                  <a:lnTo>
                    <a:pt x="53009" y="6756400"/>
                  </a:lnTo>
                  <a:lnTo>
                    <a:pt x="3993477" y="6756400"/>
                  </a:lnTo>
                  <a:lnTo>
                    <a:pt x="3993477" y="6705600"/>
                  </a:lnTo>
                  <a:lnTo>
                    <a:pt x="53009" y="6705600"/>
                  </a:lnTo>
                  <a:lnTo>
                    <a:pt x="53009" y="6134100"/>
                  </a:lnTo>
                  <a:lnTo>
                    <a:pt x="3993477" y="6134100"/>
                  </a:lnTo>
                  <a:lnTo>
                    <a:pt x="3993477" y="6083300"/>
                  </a:lnTo>
                  <a:lnTo>
                    <a:pt x="53009" y="6083300"/>
                  </a:lnTo>
                  <a:lnTo>
                    <a:pt x="53009" y="1181100"/>
                  </a:lnTo>
                  <a:lnTo>
                    <a:pt x="3993477" y="1181100"/>
                  </a:lnTo>
                  <a:lnTo>
                    <a:pt x="3993477" y="1130300"/>
                  </a:lnTo>
                  <a:lnTo>
                    <a:pt x="53009" y="1130300"/>
                  </a:lnTo>
                  <a:lnTo>
                    <a:pt x="53009" y="800100"/>
                  </a:lnTo>
                  <a:lnTo>
                    <a:pt x="3993477" y="800100"/>
                  </a:lnTo>
                  <a:lnTo>
                    <a:pt x="3993477" y="749300"/>
                  </a:lnTo>
                  <a:lnTo>
                    <a:pt x="53009" y="749300"/>
                  </a:lnTo>
                  <a:lnTo>
                    <a:pt x="53009" y="698500"/>
                  </a:lnTo>
                  <a:lnTo>
                    <a:pt x="54775" y="647700"/>
                  </a:lnTo>
                  <a:lnTo>
                    <a:pt x="60020" y="596900"/>
                  </a:lnTo>
                  <a:lnTo>
                    <a:pt x="68605" y="558800"/>
                  </a:lnTo>
                  <a:lnTo>
                    <a:pt x="80416" y="508000"/>
                  </a:lnTo>
                  <a:lnTo>
                    <a:pt x="95313" y="469900"/>
                  </a:lnTo>
                  <a:lnTo>
                    <a:pt x="113182" y="419100"/>
                  </a:lnTo>
                  <a:lnTo>
                    <a:pt x="133908" y="381000"/>
                  </a:lnTo>
                  <a:lnTo>
                    <a:pt x="157340" y="342900"/>
                  </a:lnTo>
                  <a:lnTo>
                    <a:pt x="183375" y="304800"/>
                  </a:lnTo>
                  <a:lnTo>
                    <a:pt x="211886" y="266700"/>
                  </a:lnTo>
                  <a:lnTo>
                    <a:pt x="242735" y="241300"/>
                  </a:lnTo>
                  <a:lnTo>
                    <a:pt x="275818" y="203200"/>
                  </a:lnTo>
                  <a:lnTo>
                    <a:pt x="310997" y="177800"/>
                  </a:lnTo>
                  <a:lnTo>
                    <a:pt x="348145" y="152400"/>
                  </a:lnTo>
                  <a:lnTo>
                    <a:pt x="387146" y="127000"/>
                  </a:lnTo>
                  <a:lnTo>
                    <a:pt x="427875" y="101600"/>
                  </a:lnTo>
                  <a:lnTo>
                    <a:pt x="470204" y="88900"/>
                  </a:lnTo>
                  <a:lnTo>
                    <a:pt x="514007" y="76200"/>
                  </a:lnTo>
                  <a:lnTo>
                    <a:pt x="605548" y="50800"/>
                  </a:lnTo>
                  <a:lnTo>
                    <a:pt x="3440925" y="50800"/>
                  </a:lnTo>
                  <a:lnTo>
                    <a:pt x="3532467" y="76200"/>
                  </a:lnTo>
                  <a:lnTo>
                    <a:pt x="3576282" y="88900"/>
                  </a:lnTo>
                  <a:lnTo>
                    <a:pt x="3618611" y="101600"/>
                  </a:lnTo>
                  <a:lnTo>
                    <a:pt x="3659327" y="127000"/>
                  </a:lnTo>
                  <a:lnTo>
                    <a:pt x="3698329" y="152400"/>
                  </a:lnTo>
                  <a:lnTo>
                    <a:pt x="3735489" y="177800"/>
                  </a:lnTo>
                  <a:lnTo>
                    <a:pt x="3770668" y="203200"/>
                  </a:lnTo>
                  <a:lnTo>
                    <a:pt x="3803739" y="241300"/>
                  </a:lnTo>
                  <a:lnTo>
                    <a:pt x="3834600" y="266700"/>
                  </a:lnTo>
                  <a:lnTo>
                    <a:pt x="3863098" y="304800"/>
                  </a:lnTo>
                  <a:lnTo>
                    <a:pt x="3889133" y="342900"/>
                  </a:lnTo>
                  <a:lnTo>
                    <a:pt x="3912578" y="381000"/>
                  </a:lnTo>
                  <a:lnTo>
                    <a:pt x="3933291" y="419100"/>
                  </a:lnTo>
                  <a:lnTo>
                    <a:pt x="3951160" y="469900"/>
                  </a:lnTo>
                  <a:lnTo>
                    <a:pt x="3966057" y="508000"/>
                  </a:lnTo>
                  <a:lnTo>
                    <a:pt x="3977868" y="558800"/>
                  </a:lnTo>
                  <a:lnTo>
                    <a:pt x="3986453" y="596900"/>
                  </a:lnTo>
                  <a:lnTo>
                    <a:pt x="3991699" y="647700"/>
                  </a:lnTo>
                  <a:lnTo>
                    <a:pt x="3993477" y="698500"/>
                  </a:lnTo>
                  <a:lnTo>
                    <a:pt x="3993477" y="425856"/>
                  </a:lnTo>
                  <a:lnTo>
                    <a:pt x="3972217" y="381000"/>
                  </a:lnTo>
                  <a:lnTo>
                    <a:pt x="3950614" y="342900"/>
                  </a:lnTo>
                  <a:lnTo>
                    <a:pt x="3926560" y="304800"/>
                  </a:lnTo>
                  <a:lnTo>
                    <a:pt x="3900182" y="266700"/>
                  </a:lnTo>
                  <a:lnTo>
                    <a:pt x="3871569" y="228600"/>
                  </a:lnTo>
                  <a:lnTo>
                    <a:pt x="3840848" y="203200"/>
                  </a:lnTo>
                  <a:lnTo>
                    <a:pt x="3808107" y="165100"/>
                  </a:lnTo>
                  <a:lnTo>
                    <a:pt x="3773449" y="139700"/>
                  </a:lnTo>
                  <a:lnTo>
                    <a:pt x="3737000" y="114300"/>
                  </a:lnTo>
                  <a:lnTo>
                    <a:pt x="3698837" y="88900"/>
                  </a:lnTo>
                  <a:lnTo>
                    <a:pt x="3659086" y="63500"/>
                  </a:lnTo>
                  <a:lnTo>
                    <a:pt x="3617849" y="50800"/>
                  </a:lnTo>
                  <a:lnTo>
                    <a:pt x="3575215" y="38100"/>
                  </a:lnTo>
                  <a:lnTo>
                    <a:pt x="3531311" y="12700"/>
                  </a:lnTo>
                  <a:lnTo>
                    <a:pt x="3486226" y="12700"/>
                  </a:lnTo>
                  <a:lnTo>
                    <a:pt x="3440074" y="0"/>
                  </a:lnTo>
                  <a:lnTo>
                    <a:pt x="606412" y="0"/>
                  </a:lnTo>
                  <a:lnTo>
                    <a:pt x="560260" y="12700"/>
                  </a:lnTo>
                  <a:lnTo>
                    <a:pt x="515175" y="12700"/>
                  </a:lnTo>
                  <a:lnTo>
                    <a:pt x="471258" y="38100"/>
                  </a:lnTo>
                  <a:lnTo>
                    <a:pt x="428637" y="50800"/>
                  </a:lnTo>
                  <a:lnTo>
                    <a:pt x="387388" y="63500"/>
                  </a:lnTo>
                  <a:lnTo>
                    <a:pt x="347637" y="88900"/>
                  </a:lnTo>
                  <a:lnTo>
                    <a:pt x="309486" y="114300"/>
                  </a:lnTo>
                  <a:lnTo>
                    <a:pt x="273024" y="139700"/>
                  </a:lnTo>
                  <a:lnTo>
                    <a:pt x="238379" y="165100"/>
                  </a:lnTo>
                  <a:lnTo>
                    <a:pt x="205625" y="203200"/>
                  </a:lnTo>
                  <a:lnTo>
                    <a:pt x="174904" y="228600"/>
                  </a:lnTo>
                  <a:lnTo>
                    <a:pt x="146304" y="266700"/>
                  </a:lnTo>
                  <a:lnTo>
                    <a:pt x="119926" y="304800"/>
                  </a:lnTo>
                  <a:lnTo>
                    <a:pt x="95872" y="342900"/>
                  </a:lnTo>
                  <a:lnTo>
                    <a:pt x="74256" y="381000"/>
                  </a:lnTo>
                  <a:lnTo>
                    <a:pt x="55181" y="419100"/>
                  </a:lnTo>
                  <a:lnTo>
                    <a:pt x="38760" y="469900"/>
                  </a:lnTo>
                  <a:lnTo>
                    <a:pt x="25082" y="508000"/>
                  </a:lnTo>
                  <a:lnTo>
                    <a:pt x="14262" y="558800"/>
                  </a:lnTo>
                  <a:lnTo>
                    <a:pt x="6400" y="596900"/>
                  </a:lnTo>
                  <a:lnTo>
                    <a:pt x="1612" y="647700"/>
                  </a:lnTo>
                  <a:lnTo>
                    <a:pt x="0" y="698500"/>
                  </a:lnTo>
                  <a:lnTo>
                    <a:pt x="0" y="6807200"/>
                  </a:lnTo>
                  <a:lnTo>
                    <a:pt x="1612" y="6845300"/>
                  </a:lnTo>
                  <a:lnTo>
                    <a:pt x="6400" y="6896100"/>
                  </a:lnTo>
                  <a:lnTo>
                    <a:pt x="14262" y="6946900"/>
                  </a:lnTo>
                  <a:lnTo>
                    <a:pt x="25082" y="6985000"/>
                  </a:lnTo>
                  <a:lnTo>
                    <a:pt x="38760" y="7035800"/>
                  </a:lnTo>
                  <a:lnTo>
                    <a:pt x="55181" y="7073900"/>
                  </a:lnTo>
                  <a:lnTo>
                    <a:pt x="74256" y="7112000"/>
                  </a:lnTo>
                  <a:lnTo>
                    <a:pt x="95872" y="7150100"/>
                  </a:lnTo>
                  <a:lnTo>
                    <a:pt x="119926" y="7188200"/>
                  </a:lnTo>
                  <a:lnTo>
                    <a:pt x="146304" y="7226300"/>
                  </a:lnTo>
                  <a:lnTo>
                    <a:pt x="174904" y="7264400"/>
                  </a:lnTo>
                  <a:lnTo>
                    <a:pt x="205625" y="7302500"/>
                  </a:lnTo>
                  <a:lnTo>
                    <a:pt x="238379" y="7327900"/>
                  </a:lnTo>
                  <a:lnTo>
                    <a:pt x="273024" y="7353300"/>
                  </a:lnTo>
                  <a:lnTo>
                    <a:pt x="309486" y="7378700"/>
                  </a:lnTo>
                  <a:lnTo>
                    <a:pt x="347637" y="7404100"/>
                  </a:lnTo>
                  <a:lnTo>
                    <a:pt x="387388" y="7429500"/>
                  </a:lnTo>
                  <a:lnTo>
                    <a:pt x="428637" y="7442200"/>
                  </a:lnTo>
                  <a:lnTo>
                    <a:pt x="471258" y="7467600"/>
                  </a:lnTo>
                  <a:lnTo>
                    <a:pt x="560260" y="7493000"/>
                  </a:lnTo>
                  <a:lnTo>
                    <a:pt x="3486226" y="7493000"/>
                  </a:lnTo>
                  <a:lnTo>
                    <a:pt x="3575215" y="7467600"/>
                  </a:lnTo>
                  <a:lnTo>
                    <a:pt x="3596525" y="7454900"/>
                  </a:lnTo>
                  <a:lnTo>
                    <a:pt x="3617849" y="7442200"/>
                  </a:lnTo>
                  <a:lnTo>
                    <a:pt x="3659086" y="7429500"/>
                  </a:lnTo>
                  <a:lnTo>
                    <a:pt x="3698837" y="7404100"/>
                  </a:lnTo>
                  <a:lnTo>
                    <a:pt x="3737000" y="7378700"/>
                  </a:lnTo>
                  <a:lnTo>
                    <a:pt x="3773449" y="7353300"/>
                  </a:lnTo>
                  <a:lnTo>
                    <a:pt x="3808107" y="7327900"/>
                  </a:lnTo>
                  <a:lnTo>
                    <a:pt x="3840848" y="7302500"/>
                  </a:lnTo>
                  <a:lnTo>
                    <a:pt x="3871569" y="7264400"/>
                  </a:lnTo>
                  <a:lnTo>
                    <a:pt x="3900182" y="7226300"/>
                  </a:lnTo>
                  <a:lnTo>
                    <a:pt x="3926560" y="7188200"/>
                  </a:lnTo>
                  <a:lnTo>
                    <a:pt x="3950614" y="7150100"/>
                  </a:lnTo>
                  <a:lnTo>
                    <a:pt x="3972217" y="7112000"/>
                  </a:lnTo>
                  <a:lnTo>
                    <a:pt x="3991292" y="7073900"/>
                  </a:lnTo>
                  <a:lnTo>
                    <a:pt x="4007726" y="7035800"/>
                  </a:lnTo>
                  <a:lnTo>
                    <a:pt x="4021391" y="6985000"/>
                  </a:lnTo>
                  <a:lnTo>
                    <a:pt x="4032212" y="6946900"/>
                  </a:lnTo>
                  <a:lnTo>
                    <a:pt x="4040073" y="6896100"/>
                  </a:lnTo>
                  <a:lnTo>
                    <a:pt x="4044861" y="6845300"/>
                  </a:lnTo>
                  <a:lnTo>
                    <a:pt x="4046486" y="6807200"/>
                  </a:lnTo>
                  <a:lnTo>
                    <a:pt x="4046486" y="6756400"/>
                  </a:lnTo>
                  <a:lnTo>
                    <a:pt x="4046486" y="6705600"/>
                  </a:lnTo>
                  <a:lnTo>
                    <a:pt x="4046486" y="749300"/>
                  </a:lnTo>
                  <a:lnTo>
                    <a:pt x="4046486" y="698500"/>
                  </a:lnTo>
                  <a:close/>
                </a:path>
                <a:path w="6405880" h="7493000">
                  <a:moveTo>
                    <a:pt x="5205590" y="4817122"/>
                  </a:moveTo>
                  <a:lnTo>
                    <a:pt x="5202174" y="4800308"/>
                  </a:lnTo>
                  <a:lnTo>
                    <a:pt x="5192865" y="4786528"/>
                  </a:lnTo>
                  <a:lnTo>
                    <a:pt x="5179098" y="4777219"/>
                  </a:lnTo>
                  <a:lnTo>
                    <a:pt x="5162283" y="4773803"/>
                  </a:lnTo>
                  <a:lnTo>
                    <a:pt x="5145456" y="4777219"/>
                  </a:lnTo>
                  <a:lnTo>
                    <a:pt x="5131689" y="4786528"/>
                  </a:lnTo>
                  <a:lnTo>
                    <a:pt x="5122380" y="4800308"/>
                  </a:lnTo>
                  <a:lnTo>
                    <a:pt x="5118963" y="4817122"/>
                  </a:lnTo>
                  <a:lnTo>
                    <a:pt x="5122380" y="4833937"/>
                  </a:lnTo>
                  <a:lnTo>
                    <a:pt x="5131689" y="4847717"/>
                  </a:lnTo>
                  <a:lnTo>
                    <a:pt x="5145456" y="4857026"/>
                  </a:lnTo>
                  <a:lnTo>
                    <a:pt x="5162283" y="4860442"/>
                  </a:lnTo>
                  <a:lnTo>
                    <a:pt x="5179098" y="4857026"/>
                  </a:lnTo>
                  <a:lnTo>
                    <a:pt x="5192865" y="4847717"/>
                  </a:lnTo>
                  <a:lnTo>
                    <a:pt x="5202174" y="4833937"/>
                  </a:lnTo>
                  <a:lnTo>
                    <a:pt x="5205590" y="4817122"/>
                  </a:lnTo>
                  <a:close/>
                </a:path>
                <a:path w="6405880" h="7493000">
                  <a:moveTo>
                    <a:pt x="5205590" y="4477956"/>
                  </a:moveTo>
                  <a:lnTo>
                    <a:pt x="5202174" y="4461141"/>
                  </a:lnTo>
                  <a:lnTo>
                    <a:pt x="5192865" y="4447375"/>
                  </a:lnTo>
                  <a:lnTo>
                    <a:pt x="5179098" y="4438066"/>
                  </a:lnTo>
                  <a:lnTo>
                    <a:pt x="5162283" y="4434649"/>
                  </a:lnTo>
                  <a:lnTo>
                    <a:pt x="5145456" y="4438066"/>
                  </a:lnTo>
                  <a:lnTo>
                    <a:pt x="5131689" y="4447375"/>
                  </a:lnTo>
                  <a:lnTo>
                    <a:pt x="5122380" y="4461141"/>
                  </a:lnTo>
                  <a:lnTo>
                    <a:pt x="5118963" y="4477956"/>
                  </a:lnTo>
                  <a:lnTo>
                    <a:pt x="5122380" y="4494784"/>
                  </a:lnTo>
                  <a:lnTo>
                    <a:pt x="5131689" y="4508551"/>
                  </a:lnTo>
                  <a:lnTo>
                    <a:pt x="5145456" y="4517860"/>
                  </a:lnTo>
                  <a:lnTo>
                    <a:pt x="5162283" y="4521276"/>
                  </a:lnTo>
                  <a:lnTo>
                    <a:pt x="5179098" y="4517860"/>
                  </a:lnTo>
                  <a:lnTo>
                    <a:pt x="5192865" y="4508551"/>
                  </a:lnTo>
                  <a:lnTo>
                    <a:pt x="5202174" y="4494784"/>
                  </a:lnTo>
                  <a:lnTo>
                    <a:pt x="5205590" y="4477956"/>
                  </a:lnTo>
                  <a:close/>
                </a:path>
                <a:path w="6405880" h="7493000">
                  <a:moveTo>
                    <a:pt x="5205590" y="4138371"/>
                  </a:moveTo>
                  <a:lnTo>
                    <a:pt x="5202174" y="4121543"/>
                  </a:lnTo>
                  <a:lnTo>
                    <a:pt x="5192865" y="4107777"/>
                  </a:lnTo>
                  <a:lnTo>
                    <a:pt x="5179098" y="4098467"/>
                  </a:lnTo>
                  <a:lnTo>
                    <a:pt x="5162283" y="4095051"/>
                  </a:lnTo>
                  <a:lnTo>
                    <a:pt x="5145456" y="4098467"/>
                  </a:lnTo>
                  <a:lnTo>
                    <a:pt x="5131689" y="4107777"/>
                  </a:lnTo>
                  <a:lnTo>
                    <a:pt x="5122380" y="4121543"/>
                  </a:lnTo>
                  <a:lnTo>
                    <a:pt x="5118963" y="4138371"/>
                  </a:lnTo>
                  <a:lnTo>
                    <a:pt x="5122380" y="4155363"/>
                  </a:lnTo>
                  <a:lnTo>
                    <a:pt x="5131689" y="4169118"/>
                  </a:lnTo>
                  <a:lnTo>
                    <a:pt x="5145456" y="4178325"/>
                  </a:lnTo>
                  <a:lnTo>
                    <a:pt x="5162283" y="4181678"/>
                  </a:lnTo>
                  <a:lnTo>
                    <a:pt x="5179098" y="4178262"/>
                  </a:lnTo>
                  <a:lnTo>
                    <a:pt x="5192865" y="4168965"/>
                  </a:lnTo>
                  <a:lnTo>
                    <a:pt x="5202174" y="4155186"/>
                  </a:lnTo>
                  <a:lnTo>
                    <a:pt x="5205590" y="4138371"/>
                  </a:lnTo>
                  <a:close/>
                </a:path>
                <a:path w="6405880" h="7493000">
                  <a:moveTo>
                    <a:pt x="5205590" y="3799205"/>
                  </a:moveTo>
                  <a:lnTo>
                    <a:pt x="5202174" y="3782390"/>
                  </a:lnTo>
                  <a:lnTo>
                    <a:pt x="5192865" y="3768610"/>
                  </a:lnTo>
                  <a:lnTo>
                    <a:pt x="5179098" y="3759314"/>
                  </a:lnTo>
                  <a:lnTo>
                    <a:pt x="5162283" y="3755898"/>
                  </a:lnTo>
                  <a:lnTo>
                    <a:pt x="5145456" y="3759314"/>
                  </a:lnTo>
                  <a:lnTo>
                    <a:pt x="5131689" y="3768610"/>
                  </a:lnTo>
                  <a:lnTo>
                    <a:pt x="5122380" y="3782390"/>
                  </a:lnTo>
                  <a:lnTo>
                    <a:pt x="5118963" y="3799205"/>
                  </a:lnTo>
                  <a:lnTo>
                    <a:pt x="5122380" y="3816032"/>
                  </a:lnTo>
                  <a:lnTo>
                    <a:pt x="5131689" y="3829799"/>
                  </a:lnTo>
                  <a:lnTo>
                    <a:pt x="5145456" y="3839108"/>
                  </a:lnTo>
                  <a:lnTo>
                    <a:pt x="5162283" y="3842524"/>
                  </a:lnTo>
                  <a:lnTo>
                    <a:pt x="5179098" y="3839108"/>
                  </a:lnTo>
                  <a:lnTo>
                    <a:pt x="5192865" y="3829799"/>
                  </a:lnTo>
                  <a:lnTo>
                    <a:pt x="5202174" y="3816032"/>
                  </a:lnTo>
                  <a:lnTo>
                    <a:pt x="5205590" y="3799205"/>
                  </a:lnTo>
                  <a:close/>
                </a:path>
                <a:path w="6405880" h="7493000">
                  <a:moveTo>
                    <a:pt x="5605399" y="4817122"/>
                  </a:moveTo>
                  <a:lnTo>
                    <a:pt x="5601982" y="4800308"/>
                  </a:lnTo>
                  <a:lnTo>
                    <a:pt x="5592673" y="4786528"/>
                  </a:lnTo>
                  <a:lnTo>
                    <a:pt x="5578894" y="4777219"/>
                  </a:lnTo>
                  <a:lnTo>
                    <a:pt x="5562079" y="4773803"/>
                  </a:lnTo>
                  <a:lnTo>
                    <a:pt x="5545264" y="4777219"/>
                  </a:lnTo>
                  <a:lnTo>
                    <a:pt x="5531485" y="4786528"/>
                  </a:lnTo>
                  <a:lnTo>
                    <a:pt x="5522188" y="4800308"/>
                  </a:lnTo>
                  <a:lnTo>
                    <a:pt x="5518759" y="4817122"/>
                  </a:lnTo>
                  <a:lnTo>
                    <a:pt x="5522188" y="4833937"/>
                  </a:lnTo>
                  <a:lnTo>
                    <a:pt x="5531485" y="4847717"/>
                  </a:lnTo>
                  <a:lnTo>
                    <a:pt x="5545264" y="4857026"/>
                  </a:lnTo>
                  <a:lnTo>
                    <a:pt x="5562079" y="4860442"/>
                  </a:lnTo>
                  <a:lnTo>
                    <a:pt x="5578894" y="4857026"/>
                  </a:lnTo>
                  <a:lnTo>
                    <a:pt x="5592673" y="4847717"/>
                  </a:lnTo>
                  <a:lnTo>
                    <a:pt x="5601982" y="4833937"/>
                  </a:lnTo>
                  <a:lnTo>
                    <a:pt x="5605399" y="4817122"/>
                  </a:lnTo>
                  <a:close/>
                </a:path>
                <a:path w="6405880" h="7493000">
                  <a:moveTo>
                    <a:pt x="5605399" y="4477956"/>
                  </a:moveTo>
                  <a:lnTo>
                    <a:pt x="5601982" y="4461141"/>
                  </a:lnTo>
                  <a:lnTo>
                    <a:pt x="5592673" y="4447375"/>
                  </a:lnTo>
                  <a:lnTo>
                    <a:pt x="5578894" y="4438066"/>
                  </a:lnTo>
                  <a:lnTo>
                    <a:pt x="5562079" y="4434649"/>
                  </a:lnTo>
                  <a:lnTo>
                    <a:pt x="5545264" y="4438066"/>
                  </a:lnTo>
                  <a:lnTo>
                    <a:pt x="5531485" y="4447375"/>
                  </a:lnTo>
                  <a:lnTo>
                    <a:pt x="5522188" y="4461141"/>
                  </a:lnTo>
                  <a:lnTo>
                    <a:pt x="5518759" y="4477956"/>
                  </a:lnTo>
                  <a:lnTo>
                    <a:pt x="5522188" y="4494784"/>
                  </a:lnTo>
                  <a:lnTo>
                    <a:pt x="5531485" y="4508551"/>
                  </a:lnTo>
                  <a:lnTo>
                    <a:pt x="5545264" y="4517860"/>
                  </a:lnTo>
                  <a:lnTo>
                    <a:pt x="5562079" y="4521276"/>
                  </a:lnTo>
                  <a:lnTo>
                    <a:pt x="5578894" y="4517860"/>
                  </a:lnTo>
                  <a:lnTo>
                    <a:pt x="5592673" y="4508551"/>
                  </a:lnTo>
                  <a:lnTo>
                    <a:pt x="5601982" y="4494784"/>
                  </a:lnTo>
                  <a:lnTo>
                    <a:pt x="5605399" y="4477956"/>
                  </a:lnTo>
                  <a:close/>
                </a:path>
                <a:path w="6405880" h="7493000">
                  <a:moveTo>
                    <a:pt x="5605399" y="4138371"/>
                  </a:moveTo>
                  <a:lnTo>
                    <a:pt x="5601982" y="4121543"/>
                  </a:lnTo>
                  <a:lnTo>
                    <a:pt x="5592673" y="4107777"/>
                  </a:lnTo>
                  <a:lnTo>
                    <a:pt x="5578894" y="4098467"/>
                  </a:lnTo>
                  <a:lnTo>
                    <a:pt x="5562079" y="4095051"/>
                  </a:lnTo>
                  <a:lnTo>
                    <a:pt x="5545264" y="4098467"/>
                  </a:lnTo>
                  <a:lnTo>
                    <a:pt x="5531485" y="4107777"/>
                  </a:lnTo>
                  <a:lnTo>
                    <a:pt x="5522188" y="4121543"/>
                  </a:lnTo>
                  <a:lnTo>
                    <a:pt x="5518759" y="4138371"/>
                  </a:lnTo>
                  <a:lnTo>
                    <a:pt x="5522188" y="4155363"/>
                  </a:lnTo>
                  <a:lnTo>
                    <a:pt x="5531485" y="4169118"/>
                  </a:lnTo>
                  <a:lnTo>
                    <a:pt x="5545264" y="4178325"/>
                  </a:lnTo>
                  <a:lnTo>
                    <a:pt x="5562079" y="4181678"/>
                  </a:lnTo>
                  <a:lnTo>
                    <a:pt x="5578894" y="4178262"/>
                  </a:lnTo>
                  <a:lnTo>
                    <a:pt x="5592673" y="4168965"/>
                  </a:lnTo>
                  <a:lnTo>
                    <a:pt x="5601982" y="4155186"/>
                  </a:lnTo>
                  <a:lnTo>
                    <a:pt x="5605399" y="4138371"/>
                  </a:lnTo>
                  <a:close/>
                </a:path>
                <a:path w="6405880" h="7493000">
                  <a:moveTo>
                    <a:pt x="5605399" y="3799205"/>
                  </a:moveTo>
                  <a:lnTo>
                    <a:pt x="5601982" y="3782390"/>
                  </a:lnTo>
                  <a:lnTo>
                    <a:pt x="5592673" y="3768610"/>
                  </a:lnTo>
                  <a:lnTo>
                    <a:pt x="5578894" y="3759314"/>
                  </a:lnTo>
                  <a:lnTo>
                    <a:pt x="5562079" y="3755898"/>
                  </a:lnTo>
                  <a:lnTo>
                    <a:pt x="5545264" y="3759314"/>
                  </a:lnTo>
                  <a:lnTo>
                    <a:pt x="5531485" y="3768610"/>
                  </a:lnTo>
                  <a:lnTo>
                    <a:pt x="5522188" y="3782390"/>
                  </a:lnTo>
                  <a:lnTo>
                    <a:pt x="5518759" y="3799205"/>
                  </a:lnTo>
                  <a:lnTo>
                    <a:pt x="5522188" y="3816032"/>
                  </a:lnTo>
                  <a:lnTo>
                    <a:pt x="5531485" y="3829799"/>
                  </a:lnTo>
                  <a:lnTo>
                    <a:pt x="5545264" y="3839108"/>
                  </a:lnTo>
                  <a:lnTo>
                    <a:pt x="5562079" y="3842524"/>
                  </a:lnTo>
                  <a:lnTo>
                    <a:pt x="5578894" y="3839108"/>
                  </a:lnTo>
                  <a:lnTo>
                    <a:pt x="5592673" y="3829799"/>
                  </a:lnTo>
                  <a:lnTo>
                    <a:pt x="5601982" y="3816032"/>
                  </a:lnTo>
                  <a:lnTo>
                    <a:pt x="5605399" y="3799205"/>
                  </a:lnTo>
                  <a:close/>
                </a:path>
                <a:path w="6405880" h="7493000">
                  <a:moveTo>
                    <a:pt x="6005627" y="4817122"/>
                  </a:moveTo>
                  <a:lnTo>
                    <a:pt x="6002210" y="4800308"/>
                  </a:lnTo>
                  <a:lnTo>
                    <a:pt x="5992901" y="4786528"/>
                  </a:lnTo>
                  <a:lnTo>
                    <a:pt x="5979134" y="4777219"/>
                  </a:lnTo>
                  <a:lnTo>
                    <a:pt x="5962320" y="4773803"/>
                  </a:lnTo>
                  <a:lnTo>
                    <a:pt x="5945492" y="4777219"/>
                  </a:lnTo>
                  <a:lnTo>
                    <a:pt x="5931725" y="4786528"/>
                  </a:lnTo>
                  <a:lnTo>
                    <a:pt x="5922416" y="4800308"/>
                  </a:lnTo>
                  <a:lnTo>
                    <a:pt x="5919000" y="4817122"/>
                  </a:lnTo>
                  <a:lnTo>
                    <a:pt x="5922416" y="4833937"/>
                  </a:lnTo>
                  <a:lnTo>
                    <a:pt x="5931725" y="4847717"/>
                  </a:lnTo>
                  <a:lnTo>
                    <a:pt x="5945492" y="4857026"/>
                  </a:lnTo>
                  <a:lnTo>
                    <a:pt x="5962320" y="4860442"/>
                  </a:lnTo>
                  <a:lnTo>
                    <a:pt x="5979134" y="4857026"/>
                  </a:lnTo>
                  <a:lnTo>
                    <a:pt x="5992901" y="4847717"/>
                  </a:lnTo>
                  <a:lnTo>
                    <a:pt x="6002210" y="4833937"/>
                  </a:lnTo>
                  <a:lnTo>
                    <a:pt x="6005627" y="4817122"/>
                  </a:lnTo>
                  <a:close/>
                </a:path>
                <a:path w="6405880" h="7493000">
                  <a:moveTo>
                    <a:pt x="6005627" y="4477956"/>
                  </a:moveTo>
                  <a:lnTo>
                    <a:pt x="6002210" y="4461141"/>
                  </a:lnTo>
                  <a:lnTo>
                    <a:pt x="5992901" y="4447375"/>
                  </a:lnTo>
                  <a:lnTo>
                    <a:pt x="5979134" y="4438066"/>
                  </a:lnTo>
                  <a:lnTo>
                    <a:pt x="5962320" y="4434649"/>
                  </a:lnTo>
                  <a:lnTo>
                    <a:pt x="5945492" y="4438066"/>
                  </a:lnTo>
                  <a:lnTo>
                    <a:pt x="5931725" y="4447375"/>
                  </a:lnTo>
                  <a:lnTo>
                    <a:pt x="5922416" y="4461141"/>
                  </a:lnTo>
                  <a:lnTo>
                    <a:pt x="5919000" y="4477956"/>
                  </a:lnTo>
                  <a:lnTo>
                    <a:pt x="5922416" y="4494784"/>
                  </a:lnTo>
                  <a:lnTo>
                    <a:pt x="5931725" y="4508551"/>
                  </a:lnTo>
                  <a:lnTo>
                    <a:pt x="5945492" y="4517860"/>
                  </a:lnTo>
                  <a:lnTo>
                    <a:pt x="5962320" y="4521276"/>
                  </a:lnTo>
                  <a:lnTo>
                    <a:pt x="5979134" y="4517860"/>
                  </a:lnTo>
                  <a:lnTo>
                    <a:pt x="5992901" y="4508551"/>
                  </a:lnTo>
                  <a:lnTo>
                    <a:pt x="6002210" y="4494784"/>
                  </a:lnTo>
                  <a:lnTo>
                    <a:pt x="6005627" y="4477956"/>
                  </a:lnTo>
                  <a:close/>
                </a:path>
                <a:path w="6405880" h="7493000">
                  <a:moveTo>
                    <a:pt x="6005627" y="4138371"/>
                  </a:moveTo>
                  <a:lnTo>
                    <a:pt x="6002210" y="4121543"/>
                  </a:lnTo>
                  <a:lnTo>
                    <a:pt x="5992901" y="4107777"/>
                  </a:lnTo>
                  <a:lnTo>
                    <a:pt x="5979134" y="4098467"/>
                  </a:lnTo>
                  <a:lnTo>
                    <a:pt x="5962320" y="4095051"/>
                  </a:lnTo>
                  <a:lnTo>
                    <a:pt x="5945492" y="4098467"/>
                  </a:lnTo>
                  <a:lnTo>
                    <a:pt x="5931725" y="4107777"/>
                  </a:lnTo>
                  <a:lnTo>
                    <a:pt x="5922416" y="4121543"/>
                  </a:lnTo>
                  <a:lnTo>
                    <a:pt x="5919000" y="4138371"/>
                  </a:lnTo>
                  <a:lnTo>
                    <a:pt x="5922416" y="4155363"/>
                  </a:lnTo>
                  <a:lnTo>
                    <a:pt x="5931725" y="4169118"/>
                  </a:lnTo>
                  <a:lnTo>
                    <a:pt x="5945492" y="4178325"/>
                  </a:lnTo>
                  <a:lnTo>
                    <a:pt x="5962320" y="4181678"/>
                  </a:lnTo>
                  <a:lnTo>
                    <a:pt x="5979134" y="4178262"/>
                  </a:lnTo>
                  <a:lnTo>
                    <a:pt x="5992901" y="4168965"/>
                  </a:lnTo>
                  <a:lnTo>
                    <a:pt x="6002210" y="4155186"/>
                  </a:lnTo>
                  <a:lnTo>
                    <a:pt x="6005627" y="4138371"/>
                  </a:lnTo>
                  <a:close/>
                </a:path>
                <a:path w="6405880" h="7493000">
                  <a:moveTo>
                    <a:pt x="6005627" y="3799205"/>
                  </a:moveTo>
                  <a:lnTo>
                    <a:pt x="6002210" y="3782390"/>
                  </a:lnTo>
                  <a:lnTo>
                    <a:pt x="5992901" y="3768610"/>
                  </a:lnTo>
                  <a:lnTo>
                    <a:pt x="5979134" y="3759314"/>
                  </a:lnTo>
                  <a:lnTo>
                    <a:pt x="5962320" y="3755898"/>
                  </a:lnTo>
                  <a:lnTo>
                    <a:pt x="5945492" y="3759314"/>
                  </a:lnTo>
                  <a:lnTo>
                    <a:pt x="5931725" y="3768610"/>
                  </a:lnTo>
                  <a:lnTo>
                    <a:pt x="5922416" y="3782390"/>
                  </a:lnTo>
                  <a:lnTo>
                    <a:pt x="5919000" y="3799205"/>
                  </a:lnTo>
                  <a:lnTo>
                    <a:pt x="5922416" y="3816032"/>
                  </a:lnTo>
                  <a:lnTo>
                    <a:pt x="5931725" y="3829799"/>
                  </a:lnTo>
                  <a:lnTo>
                    <a:pt x="5945492" y="3839108"/>
                  </a:lnTo>
                  <a:lnTo>
                    <a:pt x="5962320" y="3842524"/>
                  </a:lnTo>
                  <a:lnTo>
                    <a:pt x="5979134" y="3839108"/>
                  </a:lnTo>
                  <a:lnTo>
                    <a:pt x="5992901" y="3829799"/>
                  </a:lnTo>
                  <a:lnTo>
                    <a:pt x="6002210" y="3816032"/>
                  </a:lnTo>
                  <a:lnTo>
                    <a:pt x="6005627" y="3799205"/>
                  </a:lnTo>
                  <a:close/>
                </a:path>
                <a:path w="6405880" h="7493000">
                  <a:moveTo>
                    <a:pt x="6405435" y="4817122"/>
                  </a:moveTo>
                  <a:lnTo>
                    <a:pt x="6402019" y="4800308"/>
                  </a:lnTo>
                  <a:lnTo>
                    <a:pt x="6392710" y="4786528"/>
                  </a:lnTo>
                  <a:lnTo>
                    <a:pt x="6378930" y="4777219"/>
                  </a:lnTo>
                  <a:lnTo>
                    <a:pt x="6362116" y="4773803"/>
                  </a:lnTo>
                  <a:lnTo>
                    <a:pt x="6345301" y="4777219"/>
                  </a:lnTo>
                  <a:lnTo>
                    <a:pt x="6331521" y="4786528"/>
                  </a:lnTo>
                  <a:lnTo>
                    <a:pt x="6322225" y="4800308"/>
                  </a:lnTo>
                  <a:lnTo>
                    <a:pt x="6318809" y="4817122"/>
                  </a:lnTo>
                  <a:lnTo>
                    <a:pt x="6322225" y="4833937"/>
                  </a:lnTo>
                  <a:lnTo>
                    <a:pt x="6331521" y="4847717"/>
                  </a:lnTo>
                  <a:lnTo>
                    <a:pt x="6345301" y="4857026"/>
                  </a:lnTo>
                  <a:lnTo>
                    <a:pt x="6362116" y="4860442"/>
                  </a:lnTo>
                  <a:lnTo>
                    <a:pt x="6378930" y="4857026"/>
                  </a:lnTo>
                  <a:lnTo>
                    <a:pt x="6392710" y="4847717"/>
                  </a:lnTo>
                  <a:lnTo>
                    <a:pt x="6402019" y="4833937"/>
                  </a:lnTo>
                  <a:lnTo>
                    <a:pt x="6405435" y="4817122"/>
                  </a:lnTo>
                  <a:close/>
                </a:path>
                <a:path w="6405880" h="7493000">
                  <a:moveTo>
                    <a:pt x="6405435" y="4477956"/>
                  </a:moveTo>
                  <a:lnTo>
                    <a:pt x="6402019" y="4461141"/>
                  </a:lnTo>
                  <a:lnTo>
                    <a:pt x="6392710" y="4447375"/>
                  </a:lnTo>
                  <a:lnTo>
                    <a:pt x="6378930" y="4438066"/>
                  </a:lnTo>
                  <a:lnTo>
                    <a:pt x="6362116" y="4434649"/>
                  </a:lnTo>
                  <a:lnTo>
                    <a:pt x="6345301" y="4438066"/>
                  </a:lnTo>
                  <a:lnTo>
                    <a:pt x="6331521" y="4447375"/>
                  </a:lnTo>
                  <a:lnTo>
                    <a:pt x="6322225" y="4461141"/>
                  </a:lnTo>
                  <a:lnTo>
                    <a:pt x="6318809" y="4477956"/>
                  </a:lnTo>
                  <a:lnTo>
                    <a:pt x="6322225" y="4494784"/>
                  </a:lnTo>
                  <a:lnTo>
                    <a:pt x="6331521" y="4508551"/>
                  </a:lnTo>
                  <a:lnTo>
                    <a:pt x="6345301" y="4517860"/>
                  </a:lnTo>
                  <a:lnTo>
                    <a:pt x="6362116" y="4521276"/>
                  </a:lnTo>
                  <a:lnTo>
                    <a:pt x="6378930" y="4517860"/>
                  </a:lnTo>
                  <a:lnTo>
                    <a:pt x="6392710" y="4508551"/>
                  </a:lnTo>
                  <a:lnTo>
                    <a:pt x="6402019" y="4494784"/>
                  </a:lnTo>
                  <a:lnTo>
                    <a:pt x="6405435" y="4477956"/>
                  </a:lnTo>
                  <a:close/>
                </a:path>
                <a:path w="6405880" h="7493000">
                  <a:moveTo>
                    <a:pt x="6405435" y="4138371"/>
                  </a:moveTo>
                  <a:lnTo>
                    <a:pt x="6402019" y="4121543"/>
                  </a:lnTo>
                  <a:lnTo>
                    <a:pt x="6392710" y="4107777"/>
                  </a:lnTo>
                  <a:lnTo>
                    <a:pt x="6378930" y="4098467"/>
                  </a:lnTo>
                  <a:lnTo>
                    <a:pt x="6362116" y="4095051"/>
                  </a:lnTo>
                  <a:lnTo>
                    <a:pt x="6345301" y="4098467"/>
                  </a:lnTo>
                  <a:lnTo>
                    <a:pt x="6331521" y="4107777"/>
                  </a:lnTo>
                  <a:lnTo>
                    <a:pt x="6322225" y="4121543"/>
                  </a:lnTo>
                  <a:lnTo>
                    <a:pt x="6318809" y="4138371"/>
                  </a:lnTo>
                  <a:lnTo>
                    <a:pt x="6322225" y="4155363"/>
                  </a:lnTo>
                  <a:lnTo>
                    <a:pt x="6331521" y="4169118"/>
                  </a:lnTo>
                  <a:lnTo>
                    <a:pt x="6345301" y="4178325"/>
                  </a:lnTo>
                  <a:lnTo>
                    <a:pt x="6362116" y="4181678"/>
                  </a:lnTo>
                  <a:lnTo>
                    <a:pt x="6378930" y="4178262"/>
                  </a:lnTo>
                  <a:lnTo>
                    <a:pt x="6392710" y="4168965"/>
                  </a:lnTo>
                  <a:lnTo>
                    <a:pt x="6402019" y="4155186"/>
                  </a:lnTo>
                  <a:lnTo>
                    <a:pt x="6405435" y="4138371"/>
                  </a:lnTo>
                  <a:close/>
                </a:path>
                <a:path w="6405880" h="7493000">
                  <a:moveTo>
                    <a:pt x="6405435" y="3799205"/>
                  </a:moveTo>
                  <a:lnTo>
                    <a:pt x="6402019" y="3782390"/>
                  </a:lnTo>
                  <a:lnTo>
                    <a:pt x="6392710" y="3768610"/>
                  </a:lnTo>
                  <a:lnTo>
                    <a:pt x="6378930" y="3759314"/>
                  </a:lnTo>
                  <a:lnTo>
                    <a:pt x="6362116" y="3755898"/>
                  </a:lnTo>
                  <a:lnTo>
                    <a:pt x="6345301" y="3759314"/>
                  </a:lnTo>
                  <a:lnTo>
                    <a:pt x="6331521" y="3768610"/>
                  </a:lnTo>
                  <a:lnTo>
                    <a:pt x="6322225" y="3782390"/>
                  </a:lnTo>
                  <a:lnTo>
                    <a:pt x="6318809" y="3799205"/>
                  </a:lnTo>
                  <a:lnTo>
                    <a:pt x="6322225" y="3816032"/>
                  </a:lnTo>
                  <a:lnTo>
                    <a:pt x="6331521" y="3829799"/>
                  </a:lnTo>
                  <a:lnTo>
                    <a:pt x="6345301" y="3839108"/>
                  </a:lnTo>
                  <a:lnTo>
                    <a:pt x="6362116" y="3842524"/>
                  </a:lnTo>
                  <a:lnTo>
                    <a:pt x="6378930" y="3839108"/>
                  </a:lnTo>
                  <a:lnTo>
                    <a:pt x="6392710" y="3829799"/>
                  </a:lnTo>
                  <a:lnTo>
                    <a:pt x="6402019" y="3816032"/>
                  </a:lnTo>
                  <a:lnTo>
                    <a:pt x="6405435" y="3799205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324" y="3548839"/>
            <a:ext cx="133349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324" y="6168214"/>
            <a:ext cx="133349" cy="133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34851" y="3288470"/>
            <a:ext cx="10396855" cy="474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7540">
              <a:lnSpc>
                <a:spcPct val="114599"/>
              </a:lnSpc>
              <a:spcBef>
                <a:spcPts val="100"/>
              </a:spcBef>
            </a:pPr>
            <a:r>
              <a:rPr sz="3000" b="1" spc="-45" dirty="0">
                <a:solidFill>
                  <a:srgbClr val="002364"/>
                </a:solidFill>
                <a:latin typeface="Tahoma"/>
                <a:cs typeface="Tahoma"/>
              </a:rPr>
              <a:t>The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70" dirty="0">
                <a:solidFill>
                  <a:srgbClr val="002364"/>
                </a:solidFill>
                <a:latin typeface="Tahoma"/>
                <a:cs typeface="Tahoma"/>
              </a:rPr>
              <a:t>goal</a:t>
            </a:r>
            <a:r>
              <a:rPr sz="3000" b="1" spc="-17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of</a:t>
            </a:r>
            <a:r>
              <a:rPr sz="3000" b="1" spc="-17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35" dirty="0">
                <a:solidFill>
                  <a:srgbClr val="002364"/>
                </a:solidFill>
                <a:latin typeface="Tahoma"/>
                <a:cs typeface="Tahoma"/>
              </a:rPr>
              <a:t>this</a:t>
            </a:r>
            <a:r>
              <a:rPr sz="3000" b="1" spc="-17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25" dirty="0">
                <a:solidFill>
                  <a:srgbClr val="002364"/>
                </a:solidFill>
                <a:latin typeface="Tahoma"/>
                <a:cs typeface="Tahoma"/>
              </a:rPr>
              <a:t>project</a:t>
            </a:r>
            <a:r>
              <a:rPr sz="3000" b="1" spc="-17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50" dirty="0">
                <a:solidFill>
                  <a:srgbClr val="002364"/>
                </a:solidFill>
                <a:latin typeface="Tahoma"/>
                <a:cs typeface="Tahoma"/>
              </a:rPr>
              <a:t>is</a:t>
            </a:r>
            <a:r>
              <a:rPr sz="3000" b="1" spc="-17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15" dirty="0">
                <a:solidFill>
                  <a:srgbClr val="002364"/>
                </a:solidFill>
                <a:latin typeface="Tahoma"/>
                <a:cs typeface="Tahoma"/>
              </a:rPr>
              <a:t>to</a:t>
            </a:r>
            <a:r>
              <a:rPr sz="3000" b="1" spc="-17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20" dirty="0">
                <a:solidFill>
                  <a:srgbClr val="002364"/>
                </a:solidFill>
                <a:latin typeface="Tahoma"/>
                <a:cs typeface="Tahoma"/>
              </a:rPr>
              <a:t>create</a:t>
            </a:r>
            <a:r>
              <a:rPr sz="3000" b="1" spc="-17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95" dirty="0">
                <a:solidFill>
                  <a:srgbClr val="002364"/>
                </a:solidFill>
                <a:latin typeface="Tahoma"/>
                <a:cs typeface="Tahoma"/>
              </a:rPr>
              <a:t>a</a:t>
            </a:r>
            <a:r>
              <a:rPr sz="3000" b="1" spc="-17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20" dirty="0">
                <a:solidFill>
                  <a:srgbClr val="002364"/>
                </a:solidFill>
                <a:latin typeface="Tahoma"/>
                <a:cs typeface="Tahoma"/>
              </a:rPr>
              <a:t>voice-activated </a:t>
            </a:r>
            <a:r>
              <a:rPr sz="3000" b="1" spc="-86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10" dirty="0">
                <a:solidFill>
                  <a:srgbClr val="002364"/>
                </a:solidFill>
                <a:latin typeface="Tahoma"/>
                <a:cs typeface="Tahoma"/>
              </a:rPr>
              <a:t>application 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that </a:t>
            </a:r>
            <a:r>
              <a:rPr sz="3000" b="1" spc="-80" dirty="0">
                <a:solidFill>
                  <a:srgbClr val="002364"/>
                </a:solidFill>
                <a:latin typeface="Tahoma"/>
                <a:cs typeface="Tahoma"/>
              </a:rPr>
              <a:t>will </a:t>
            </a:r>
            <a:r>
              <a:rPr sz="3000" b="1" dirty="0">
                <a:solidFill>
                  <a:srgbClr val="002364"/>
                </a:solidFill>
                <a:latin typeface="Tahoma"/>
                <a:cs typeface="Tahoma"/>
              </a:rPr>
              <a:t>help 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healthcare </a:t>
            </a:r>
            <a:r>
              <a:rPr sz="3000" b="1" spc="-45" dirty="0">
                <a:solidFill>
                  <a:srgbClr val="002364"/>
                </a:solidFill>
                <a:latin typeface="Tahoma"/>
                <a:cs typeface="Tahoma"/>
              </a:rPr>
              <a:t>providers— 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10" dirty="0">
                <a:solidFill>
                  <a:srgbClr val="002364"/>
                </a:solidFill>
                <a:latin typeface="Tahoma"/>
                <a:cs typeface="Tahoma"/>
              </a:rPr>
              <a:t>especially </a:t>
            </a:r>
            <a:r>
              <a:rPr sz="3000" b="1" spc="-55" dirty="0">
                <a:solidFill>
                  <a:srgbClr val="002364"/>
                </a:solidFill>
                <a:latin typeface="Tahoma"/>
                <a:cs typeface="Tahoma"/>
              </a:rPr>
              <a:t>nurses—retrieve </a:t>
            </a:r>
            <a:r>
              <a:rPr sz="3000" b="1" spc="-25" dirty="0">
                <a:solidFill>
                  <a:srgbClr val="002364"/>
                </a:solidFill>
                <a:latin typeface="Tahoma"/>
                <a:cs typeface="Tahoma"/>
              </a:rPr>
              <a:t>patient 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information and </a:t>
            </a:r>
            <a:r>
              <a:rPr sz="3000" b="1" spc="-2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10" dirty="0">
                <a:solidFill>
                  <a:srgbClr val="002364"/>
                </a:solidFill>
                <a:latin typeface="Tahoma"/>
                <a:cs typeface="Tahoma"/>
              </a:rPr>
              <a:t>ff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75" dirty="0">
                <a:solidFill>
                  <a:srgbClr val="002364"/>
                </a:solidFill>
                <a:latin typeface="Tahoma"/>
                <a:cs typeface="Tahoma"/>
              </a:rPr>
              <a:t>c</a:t>
            </a:r>
            <a:r>
              <a:rPr sz="3000" b="1" dirty="0">
                <a:solidFill>
                  <a:srgbClr val="002364"/>
                </a:solidFill>
                <a:latin typeface="Tahoma"/>
                <a:cs typeface="Tahoma"/>
              </a:rPr>
              <a:t>t</a:t>
            </a:r>
            <a:r>
              <a:rPr sz="3000" b="1" spc="-45" dirty="0">
                <a:solidFill>
                  <a:srgbClr val="002364"/>
                </a:solidFill>
                <a:latin typeface="Tahoma"/>
                <a:cs typeface="Tahoma"/>
              </a:rPr>
              <a:t>i</a:t>
            </a:r>
            <a:r>
              <a:rPr sz="3000" b="1" spc="-5" dirty="0">
                <a:solidFill>
                  <a:srgbClr val="002364"/>
                </a:solidFill>
                <a:latin typeface="Tahoma"/>
                <a:cs typeface="Tahoma"/>
              </a:rPr>
              <a:t>v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15" dirty="0">
                <a:solidFill>
                  <a:srgbClr val="002364"/>
                </a:solidFill>
                <a:latin typeface="Tahoma"/>
                <a:cs typeface="Tahoma"/>
              </a:rPr>
              <a:t>l</a:t>
            </a:r>
            <a:r>
              <a:rPr sz="3000" b="1" spc="5" dirty="0">
                <a:solidFill>
                  <a:srgbClr val="002364"/>
                </a:solidFill>
                <a:latin typeface="Tahoma"/>
                <a:cs typeface="Tahoma"/>
              </a:rPr>
              <a:t>y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60" dirty="0">
                <a:solidFill>
                  <a:srgbClr val="002364"/>
                </a:solidFill>
                <a:latin typeface="Tahoma"/>
                <a:cs typeface="Tahoma"/>
              </a:rPr>
              <a:t>su</a:t>
            </a:r>
            <a:r>
              <a:rPr sz="3000" b="1" spc="-75" dirty="0">
                <a:solidFill>
                  <a:srgbClr val="002364"/>
                </a:solidFill>
                <a:latin typeface="Tahoma"/>
                <a:cs typeface="Tahoma"/>
              </a:rPr>
              <a:t>mm</a:t>
            </a:r>
            <a:r>
              <a:rPr sz="3000" b="1" spc="-100" dirty="0">
                <a:solidFill>
                  <a:srgbClr val="002364"/>
                </a:solidFill>
                <a:latin typeface="Tahoma"/>
                <a:cs typeface="Tahoma"/>
              </a:rPr>
              <a:t>a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000" b="1" spc="-45" dirty="0">
                <a:solidFill>
                  <a:srgbClr val="002364"/>
                </a:solidFill>
                <a:latin typeface="Tahoma"/>
                <a:cs typeface="Tahoma"/>
              </a:rPr>
              <a:t>i</a:t>
            </a:r>
            <a:r>
              <a:rPr sz="3000" b="1" spc="-145" dirty="0">
                <a:solidFill>
                  <a:srgbClr val="002364"/>
                </a:solidFill>
                <a:latin typeface="Tahoma"/>
                <a:cs typeface="Tahoma"/>
              </a:rPr>
              <a:t>z</a:t>
            </a:r>
            <a:r>
              <a:rPr sz="3000" b="1" spc="-25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60" dirty="0">
                <a:solidFill>
                  <a:srgbClr val="002364"/>
                </a:solidFill>
                <a:latin typeface="Tahoma"/>
                <a:cs typeface="Tahoma"/>
              </a:rPr>
              <a:t>u</a:t>
            </a:r>
            <a:r>
              <a:rPr sz="3000" b="1" spc="40" dirty="0">
                <a:solidFill>
                  <a:srgbClr val="002364"/>
                </a:solidFill>
                <a:latin typeface="Tahoma"/>
                <a:cs typeface="Tahoma"/>
              </a:rPr>
              <a:t>p</a:t>
            </a:r>
            <a:r>
              <a:rPr sz="3000" b="1" spc="15" dirty="0">
                <a:solidFill>
                  <a:srgbClr val="002364"/>
                </a:solidFill>
                <a:latin typeface="Tahoma"/>
                <a:cs typeface="Tahoma"/>
              </a:rPr>
              <a:t>l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000" b="1" spc="-100" dirty="0">
                <a:solidFill>
                  <a:srgbClr val="002364"/>
                </a:solidFill>
                <a:latin typeface="Tahoma"/>
                <a:cs typeface="Tahoma"/>
              </a:rPr>
              <a:t>a</a:t>
            </a:r>
            <a:r>
              <a:rPr sz="3000" b="1" spc="40" dirty="0">
                <a:solidFill>
                  <a:srgbClr val="002364"/>
                </a:solidFill>
                <a:latin typeface="Tahoma"/>
                <a:cs typeface="Tahoma"/>
              </a:rPr>
              <a:t>d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45" dirty="0">
                <a:solidFill>
                  <a:srgbClr val="002364"/>
                </a:solidFill>
                <a:latin typeface="Tahoma"/>
                <a:cs typeface="Tahoma"/>
              </a:rPr>
              <a:t>d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40" dirty="0">
                <a:solidFill>
                  <a:srgbClr val="002364"/>
                </a:solidFill>
                <a:latin typeface="Tahoma"/>
                <a:cs typeface="Tahoma"/>
              </a:rPr>
              <a:t>p</a:t>
            </a:r>
            <a:r>
              <a:rPr sz="3000" b="1" spc="-100" dirty="0">
                <a:solidFill>
                  <a:srgbClr val="002364"/>
                </a:solidFill>
                <a:latin typeface="Tahoma"/>
                <a:cs typeface="Tahoma"/>
              </a:rPr>
              <a:t>a</a:t>
            </a:r>
            <a:r>
              <a:rPr sz="3000" b="1" spc="40" dirty="0">
                <a:solidFill>
                  <a:srgbClr val="002364"/>
                </a:solidFill>
                <a:latin typeface="Tahoma"/>
                <a:cs typeface="Tahoma"/>
              </a:rPr>
              <a:t>p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000" b="1" spc="-60" dirty="0">
                <a:solidFill>
                  <a:srgbClr val="002364"/>
                </a:solidFill>
                <a:latin typeface="Tahoma"/>
                <a:cs typeface="Tahoma"/>
              </a:rPr>
              <a:t>s</a:t>
            </a:r>
            <a:r>
              <a:rPr sz="3000" b="1" spc="-110" dirty="0">
                <a:solidFill>
                  <a:srgbClr val="002364"/>
                </a:solidFill>
                <a:latin typeface="Tahoma"/>
                <a:cs typeface="Tahoma"/>
              </a:rPr>
              <a:t>.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ahoma"/>
              <a:cs typeface="Tahoma"/>
            </a:endParaRPr>
          </a:p>
          <a:p>
            <a:pPr marL="12700" marR="5080" indent="89535">
              <a:lnSpc>
                <a:spcPct val="114599"/>
              </a:lnSpc>
            </a:pPr>
            <a:r>
              <a:rPr sz="3000" b="1" spc="-70" dirty="0">
                <a:solidFill>
                  <a:srgbClr val="002364"/>
                </a:solidFill>
                <a:latin typeface="Tahoma"/>
                <a:cs typeface="Tahoma"/>
              </a:rPr>
              <a:t>T</a:t>
            </a:r>
            <a:r>
              <a:rPr sz="3000" b="1" spc="-35" dirty="0">
                <a:solidFill>
                  <a:srgbClr val="002364"/>
                </a:solidFill>
                <a:latin typeface="Tahoma"/>
                <a:cs typeface="Tahoma"/>
              </a:rPr>
              <a:t>h</a:t>
            </a:r>
            <a:r>
              <a:rPr sz="3000" b="1" spc="-25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60" dirty="0">
                <a:solidFill>
                  <a:srgbClr val="002364"/>
                </a:solidFill>
                <a:latin typeface="Tahoma"/>
                <a:cs typeface="Tahoma"/>
              </a:rPr>
              <a:t>s</a:t>
            </a:r>
            <a:r>
              <a:rPr sz="3000" b="1" dirty="0">
                <a:solidFill>
                  <a:srgbClr val="002364"/>
                </a:solidFill>
                <a:latin typeface="Tahoma"/>
                <a:cs typeface="Tahoma"/>
              </a:rPr>
              <a:t>y</a:t>
            </a:r>
            <a:r>
              <a:rPr sz="3000" b="1" spc="-60" dirty="0">
                <a:solidFill>
                  <a:srgbClr val="002364"/>
                </a:solidFill>
                <a:latin typeface="Tahoma"/>
                <a:cs typeface="Tahoma"/>
              </a:rPr>
              <a:t>s</a:t>
            </a:r>
            <a:r>
              <a:rPr sz="3000" b="1" dirty="0">
                <a:solidFill>
                  <a:srgbClr val="002364"/>
                </a:solidFill>
                <a:latin typeface="Tahoma"/>
                <a:cs typeface="Tahoma"/>
              </a:rPr>
              <a:t>t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75" dirty="0">
                <a:solidFill>
                  <a:srgbClr val="002364"/>
                </a:solidFill>
                <a:latin typeface="Tahoma"/>
                <a:cs typeface="Tahoma"/>
              </a:rPr>
              <a:t>m'</a:t>
            </a:r>
            <a:r>
              <a:rPr sz="3000" b="1" spc="-55" dirty="0">
                <a:solidFill>
                  <a:srgbClr val="002364"/>
                </a:solidFill>
                <a:latin typeface="Tahoma"/>
                <a:cs typeface="Tahoma"/>
              </a:rPr>
              <a:t>s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215" dirty="0">
                <a:solidFill>
                  <a:srgbClr val="002364"/>
                </a:solidFill>
                <a:latin typeface="Tahoma"/>
                <a:cs typeface="Tahoma"/>
              </a:rPr>
              <a:t>g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000" b="1" spc="-100" dirty="0">
                <a:solidFill>
                  <a:srgbClr val="002364"/>
                </a:solidFill>
                <a:latin typeface="Tahoma"/>
                <a:cs typeface="Tahoma"/>
              </a:rPr>
              <a:t>a</a:t>
            </a:r>
            <a:r>
              <a:rPr sz="3000" b="1" spc="15" dirty="0">
                <a:solidFill>
                  <a:srgbClr val="002364"/>
                </a:solidFill>
                <a:latin typeface="Tahoma"/>
                <a:cs typeface="Tahoma"/>
              </a:rPr>
              <a:t>l</a:t>
            </a:r>
            <a:r>
              <a:rPr sz="3000" b="1" spc="-55" dirty="0">
                <a:solidFill>
                  <a:srgbClr val="002364"/>
                </a:solidFill>
                <a:latin typeface="Tahoma"/>
                <a:cs typeface="Tahoma"/>
              </a:rPr>
              <a:t>s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100" dirty="0">
                <a:solidFill>
                  <a:srgbClr val="002364"/>
                </a:solidFill>
                <a:latin typeface="Tahoma"/>
                <a:cs typeface="Tahoma"/>
              </a:rPr>
              <a:t>a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000" b="1" spc="-25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dirty="0">
                <a:solidFill>
                  <a:srgbClr val="002364"/>
                </a:solidFill>
                <a:latin typeface="Tahoma"/>
                <a:cs typeface="Tahoma"/>
              </a:rPr>
              <a:t>t</a:t>
            </a:r>
            <a:r>
              <a:rPr sz="3000" b="1" spc="25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45" dirty="0">
                <a:solidFill>
                  <a:srgbClr val="002364"/>
                </a:solidFill>
                <a:latin typeface="Tahoma"/>
                <a:cs typeface="Tahoma"/>
              </a:rPr>
              <a:t>i</a:t>
            </a:r>
            <a:r>
              <a:rPr sz="3000" b="1" spc="-75" dirty="0">
                <a:solidFill>
                  <a:srgbClr val="002364"/>
                </a:solidFill>
                <a:latin typeface="Tahoma"/>
                <a:cs typeface="Tahoma"/>
              </a:rPr>
              <a:t>m</a:t>
            </a:r>
            <a:r>
              <a:rPr sz="3000" b="1" spc="40" dirty="0">
                <a:solidFill>
                  <a:srgbClr val="002364"/>
                </a:solidFill>
                <a:latin typeface="Tahoma"/>
                <a:cs typeface="Tahoma"/>
              </a:rPr>
              <a:t>p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000" b="1" spc="-5" dirty="0">
                <a:solidFill>
                  <a:srgbClr val="002364"/>
                </a:solidFill>
                <a:latin typeface="Tahoma"/>
                <a:cs typeface="Tahoma"/>
              </a:rPr>
              <a:t>v</a:t>
            </a:r>
            <a:r>
              <a:rPr sz="3000" b="1" spc="-25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dirty="0">
                <a:solidFill>
                  <a:srgbClr val="002364"/>
                </a:solidFill>
                <a:latin typeface="Tahoma"/>
                <a:cs typeface="Tahoma"/>
              </a:rPr>
              <a:t>t</a:t>
            </a:r>
            <a:r>
              <a:rPr sz="3000" b="1" spc="-35" dirty="0">
                <a:solidFill>
                  <a:srgbClr val="002364"/>
                </a:solidFill>
                <a:latin typeface="Tahoma"/>
                <a:cs typeface="Tahoma"/>
              </a:rPr>
              <a:t>h</a:t>
            </a:r>
            <a:r>
              <a:rPr sz="3000" b="1" spc="-25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215" dirty="0">
                <a:solidFill>
                  <a:srgbClr val="002364"/>
                </a:solidFill>
                <a:latin typeface="Tahoma"/>
                <a:cs typeface="Tahoma"/>
              </a:rPr>
              <a:t>g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35" dirty="0">
                <a:solidFill>
                  <a:srgbClr val="002364"/>
                </a:solidFill>
                <a:latin typeface="Tahoma"/>
                <a:cs typeface="Tahoma"/>
              </a:rPr>
              <a:t>n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000" b="1" spc="-100" dirty="0">
                <a:solidFill>
                  <a:srgbClr val="002364"/>
                </a:solidFill>
                <a:latin typeface="Tahoma"/>
                <a:cs typeface="Tahoma"/>
              </a:rPr>
              <a:t>a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l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315" dirty="0">
                <a:solidFill>
                  <a:srgbClr val="002364"/>
                </a:solidFill>
                <a:latin typeface="Tahoma"/>
                <a:cs typeface="Tahoma"/>
              </a:rPr>
              <a:t>w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000" b="1" spc="-195" dirty="0">
                <a:solidFill>
                  <a:srgbClr val="002364"/>
                </a:solidFill>
                <a:latin typeface="Tahoma"/>
                <a:cs typeface="Tahoma"/>
              </a:rPr>
              <a:t>k</a:t>
            </a:r>
            <a:r>
              <a:rPr sz="3000" b="1" spc="10" dirty="0">
                <a:solidFill>
                  <a:srgbClr val="002364"/>
                </a:solidFill>
                <a:latin typeface="Tahoma"/>
                <a:cs typeface="Tahoma"/>
              </a:rPr>
              <a:t>f</a:t>
            </a:r>
            <a:r>
              <a:rPr sz="3000" b="1" spc="15" dirty="0">
                <a:solidFill>
                  <a:srgbClr val="002364"/>
                </a:solidFill>
                <a:latin typeface="Tahoma"/>
                <a:cs typeface="Tahoma"/>
              </a:rPr>
              <a:t>l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000" b="1" spc="-170" dirty="0">
                <a:solidFill>
                  <a:srgbClr val="002364"/>
                </a:solidFill>
                <a:latin typeface="Tahoma"/>
                <a:cs typeface="Tahoma"/>
              </a:rPr>
              <a:t>w  </a:t>
            </a:r>
            <a:r>
              <a:rPr sz="3000" b="1" spc="-35" dirty="0">
                <a:solidFill>
                  <a:srgbClr val="002364"/>
                </a:solidFill>
                <a:latin typeface="Tahoma"/>
                <a:cs typeface="Tahoma"/>
              </a:rPr>
              <a:t>in 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healthcare </a:t>
            </a:r>
            <a:r>
              <a:rPr sz="3000" b="1" spc="-55" dirty="0">
                <a:solidFill>
                  <a:srgbClr val="002364"/>
                </a:solidFill>
                <a:latin typeface="Tahoma"/>
                <a:cs typeface="Tahoma"/>
              </a:rPr>
              <a:t>settings 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by </a:t>
            </a:r>
            <a:r>
              <a:rPr sz="3000" b="1" spc="-55" dirty="0">
                <a:solidFill>
                  <a:srgbClr val="002364"/>
                </a:solidFill>
                <a:latin typeface="Tahoma"/>
                <a:cs typeface="Tahoma"/>
              </a:rPr>
              <a:t>streamlining </a:t>
            </a:r>
            <a:r>
              <a:rPr sz="3000" b="1" spc="-20" dirty="0">
                <a:solidFill>
                  <a:srgbClr val="002364"/>
                </a:solidFill>
                <a:latin typeface="Tahoma"/>
                <a:cs typeface="Tahoma"/>
              </a:rPr>
              <a:t>the </a:t>
            </a:r>
            <a:r>
              <a:rPr sz="3000" b="1" spc="-10" dirty="0">
                <a:solidFill>
                  <a:srgbClr val="002364"/>
                </a:solidFill>
                <a:latin typeface="Tahoma"/>
                <a:cs typeface="Tahoma"/>
              </a:rPr>
              <a:t>process 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of </a:t>
            </a:r>
            <a:r>
              <a:rPr sz="3000" b="1" spc="2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45" dirty="0">
                <a:solidFill>
                  <a:srgbClr val="002364"/>
                </a:solidFill>
                <a:latin typeface="Tahoma"/>
                <a:cs typeface="Tahoma"/>
              </a:rPr>
              <a:t>obtaining </a:t>
            </a:r>
            <a:r>
              <a:rPr sz="3000" b="1" spc="-25" dirty="0">
                <a:solidFill>
                  <a:srgbClr val="002364"/>
                </a:solidFill>
                <a:latin typeface="Tahoma"/>
                <a:cs typeface="Tahoma"/>
              </a:rPr>
              <a:t>patient 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information and 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offering </a:t>
            </a:r>
            <a:r>
              <a:rPr sz="3000" b="1" spc="-15" dirty="0">
                <a:solidFill>
                  <a:srgbClr val="002364"/>
                </a:solidFill>
                <a:latin typeface="Tahoma"/>
                <a:cs typeface="Tahoma"/>
              </a:rPr>
              <a:t>brief </a:t>
            </a:r>
            <a:r>
              <a:rPr sz="3000" b="1" spc="-1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60" dirty="0">
                <a:solidFill>
                  <a:srgbClr val="002364"/>
                </a:solidFill>
                <a:latin typeface="Tahoma"/>
                <a:cs typeface="Tahoma"/>
              </a:rPr>
              <a:t>su</a:t>
            </a:r>
            <a:r>
              <a:rPr sz="3000" b="1" spc="-75" dirty="0">
                <a:solidFill>
                  <a:srgbClr val="002364"/>
                </a:solidFill>
                <a:latin typeface="Tahoma"/>
                <a:cs typeface="Tahoma"/>
              </a:rPr>
              <a:t>mm</a:t>
            </a:r>
            <a:r>
              <a:rPr sz="3000" b="1" spc="-100" dirty="0">
                <a:solidFill>
                  <a:srgbClr val="002364"/>
                </a:solidFill>
                <a:latin typeface="Tahoma"/>
                <a:cs typeface="Tahoma"/>
              </a:rPr>
              <a:t>a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000" b="1" spc="-45" dirty="0">
                <a:solidFill>
                  <a:srgbClr val="002364"/>
                </a:solidFill>
                <a:latin typeface="Tahoma"/>
                <a:cs typeface="Tahoma"/>
              </a:rPr>
              <a:t>i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-55" dirty="0">
                <a:solidFill>
                  <a:srgbClr val="002364"/>
                </a:solidFill>
                <a:latin typeface="Tahoma"/>
                <a:cs typeface="Tahoma"/>
              </a:rPr>
              <a:t>s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000" b="1" spc="15" dirty="0">
                <a:solidFill>
                  <a:srgbClr val="002364"/>
                </a:solidFill>
                <a:latin typeface="Tahoma"/>
                <a:cs typeface="Tahoma"/>
              </a:rPr>
              <a:t>f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75" dirty="0">
                <a:solidFill>
                  <a:srgbClr val="002364"/>
                </a:solidFill>
                <a:latin typeface="Tahoma"/>
                <a:cs typeface="Tahoma"/>
              </a:rPr>
              <a:t>m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40" dirty="0">
                <a:solidFill>
                  <a:srgbClr val="002364"/>
                </a:solidFill>
                <a:latin typeface="Tahoma"/>
                <a:cs typeface="Tahoma"/>
              </a:rPr>
              <a:t>d</a:t>
            </a:r>
            <a:r>
              <a:rPr sz="3000" b="1" spc="-45" dirty="0">
                <a:solidFill>
                  <a:srgbClr val="002364"/>
                </a:solidFill>
                <a:latin typeface="Tahoma"/>
                <a:cs typeface="Tahoma"/>
              </a:rPr>
              <a:t>i</a:t>
            </a:r>
            <a:r>
              <a:rPr sz="3000" b="1" spc="75" dirty="0">
                <a:solidFill>
                  <a:srgbClr val="002364"/>
                </a:solidFill>
                <a:latin typeface="Tahoma"/>
                <a:cs typeface="Tahoma"/>
              </a:rPr>
              <a:t>c</a:t>
            </a:r>
            <a:r>
              <a:rPr sz="3000" b="1" spc="-100" dirty="0">
                <a:solidFill>
                  <a:srgbClr val="002364"/>
                </a:solidFill>
                <a:latin typeface="Tahoma"/>
                <a:cs typeface="Tahoma"/>
              </a:rPr>
              <a:t>a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l</a:t>
            </a:r>
            <a:r>
              <a:rPr sz="3000" b="1" spc="-17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000" b="1" spc="-30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000" b="1" spc="75" dirty="0">
                <a:solidFill>
                  <a:srgbClr val="002364"/>
                </a:solidFill>
                <a:latin typeface="Tahoma"/>
                <a:cs typeface="Tahoma"/>
              </a:rPr>
              <a:t>c</a:t>
            </a:r>
            <a:r>
              <a:rPr sz="3000" b="1" spc="20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0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000" b="1" spc="40" dirty="0">
                <a:solidFill>
                  <a:srgbClr val="002364"/>
                </a:solidFill>
                <a:latin typeface="Tahoma"/>
                <a:cs typeface="Tahoma"/>
              </a:rPr>
              <a:t>d</a:t>
            </a:r>
            <a:r>
              <a:rPr sz="3000" b="1" spc="-60" dirty="0">
                <a:solidFill>
                  <a:srgbClr val="002364"/>
                </a:solidFill>
                <a:latin typeface="Tahoma"/>
                <a:cs typeface="Tahoma"/>
              </a:rPr>
              <a:t>s</a:t>
            </a:r>
            <a:r>
              <a:rPr sz="3000" b="1" spc="-110" dirty="0">
                <a:solidFill>
                  <a:srgbClr val="002364"/>
                </a:solidFill>
                <a:latin typeface="Tahoma"/>
                <a:cs typeface="Tahoma"/>
              </a:rPr>
              <a:t>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00558" y="1882467"/>
            <a:ext cx="6426200" cy="4886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z="6400" spc="-5" dirty="0">
                <a:solidFill>
                  <a:srgbClr val="002364"/>
                </a:solidFill>
                <a:latin typeface="Verdana"/>
                <a:cs typeface="Verdana"/>
              </a:rPr>
              <a:t>SYSTEM </a:t>
            </a:r>
            <a:r>
              <a:rPr sz="640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6400" spc="-80" dirty="0">
                <a:solidFill>
                  <a:srgbClr val="002364"/>
                </a:solidFill>
                <a:latin typeface="Verdana"/>
                <a:cs typeface="Verdana"/>
              </a:rPr>
              <a:t>ARCHITECTURE </a:t>
            </a:r>
            <a:r>
              <a:rPr sz="6400" spc="-223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6400" spc="-40" dirty="0">
                <a:solidFill>
                  <a:srgbClr val="002364"/>
                </a:solidFill>
                <a:latin typeface="Verdana"/>
                <a:cs typeface="Verdana"/>
              </a:rPr>
              <a:t>AND </a:t>
            </a:r>
            <a:r>
              <a:rPr sz="6400" spc="-3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6400" spc="325" dirty="0">
                <a:solidFill>
                  <a:srgbClr val="002364"/>
                </a:solidFill>
                <a:latin typeface="Verdana"/>
                <a:cs typeface="Verdana"/>
              </a:rPr>
              <a:t>M</a:t>
            </a:r>
            <a:r>
              <a:rPr sz="6400" spc="-7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6400" spc="120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6400" spc="-140" dirty="0">
                <a:solidFill>
                  <a:srgbClr val="002364"/>
                </a:solidFill>
                <a:latin typeface="Verdana"/>
                <a:cs typeface="Verdana"/>
              </a:rPr>
              <a:t>H</a:t>
            </a:r>
            <a:r>
              <a:rPr sz="6400" spc="-170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6400" spc="-370" dirty="0">
                <a:solidFill>
                  <a:srgbClr val="002364"/>
                </a:solidFill>
                <a:latin typeface="Verdana"/>
                <a:cs typeface="Verdana"/>
              </a:rPr>
              <a:t>D</a:t>
            </a:r>
            <a:r>
              <a:rPr sz="6400" spc="-170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6400" spc="245" dirty="0">
                <a:solidFill>
                  <a:srgbClr val="002364"/>
                </a:solidFill>
                <a:latin typeface="Verdana"/>
                <a:cs typeface="Verdana"/>
              </a:rPr>
              <a:t>L</a:t>
            </a:r>
            <a:r>
              <a:rPr sz="6400" spc="-170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6400" spc="-265" dirty="0">
                <a:solidFill>
                  <a:srgbClr val="002364"/>
                </a:solidFill>
                <a:latin typeface="Verdana"/>
                <a:cs typeface="Verdana"/>
              </a:rPr>
              <a:t>G</a:t>
            </a:r>
            <a:r>
              <a:rPr sz="6400" spc="200" dirty="0">
                <a:solidFill>
                  <a:srgbClr val="002364"/>
                </a:solidFill>
                <a:latin typeface="Verdana"/>
                <a:cs typeface="Verdana"/>
              </a:rPr>
              <a:t>Y  </a:t>
            </a:r>
            <a:r>
              <a:rPr sz="6400" spc="30" dirty="0">
                <a:solidFill>
                  <a:srgbClr val="002364"/>
                </a:solidFill>
                <a:latin typeface="Verdana"/>
                <a:cs typeface="Verdana"/>
              </a:rPr>
              <a:t>ADAPTED</a:t>
            </a:r>
            <a:endParaRPr sz="6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130025"/>
            <a:ext cx="8014970" cy="8029575"/>
            <a:chOff x="0" y="1130025"/>
            <a:chExt cx="8014970" cy="8029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30025"/>
              <a:ext cx="4026098" cy="80295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92582" y="1563989"/>
              <a:ext cx="4347845" cy="3905250"/>
            </a:xfrm>
            <a:custGeom>
              <a:avLst/>
              <a:gdLst/>
              <a:ahLst/>
              <a:cxnLst/>
              <a:rect l="l" t="t" r="r" b="b"/>
              <a:pathLst>
                <a:path w="4347845" h="3905250">
                  <a:moveTo>
                    <a:pt x="3643065" y="3905249"/>
                  </a:moveTo>
                  <a:lnTo>
                    <a:pt x="3648419" y="3905249"/>
                  </a:lnTo>
                  <a:lnTo>
                    <a:pt x="3653773" y="3903110"/>
                  </a:lnTo>
                  <a:lnTo>
                    <a:pt x="3658542" y="3899015"/>
                  </a:lnTo>
                  <a:lnTo>
                    <a:pt x="3661403" y="3893617"/>
                  </a:lnTo>
                  <a:lnTo>
                    <a:pt x="3662056" y="3887617"/>
                  </a:lnTo>
                  <a:lnTo>
                    <a:pt x="3660198" y="3881717"/>
                  </a:lnTo>
                  <a:lnTo>
                    <a:pt x="3452452" y="3444235"/>
                  </a:lnTo>
                  <a:lnTo>
                    <a:pt x="3644135" y="3444235"/>
                  </a:lnTo>
                  <a:lnTo>
                    <a:pt x="3692318" y="3442615"/>
                  </a:lnTo>
                  <a:lnTo>
                    <a:pt x="3739617" y="3437823"/>
                  </a:lnTo>
                  <a:lnTo>
                    <a:pt x="3785928" y="3429964"/>
                  </a:lnTo>
                  <a:lnTo>
                    <a:pt x="3831149" y="3419143"/>
                  </a:lnTo>
                  <a:lnTo>
                    <a:pt x="3875177" y="3405464"/>
                  </a:lnTo>
                  <a:lnTo>
                    <a:pt x="3917907" y="3389032"/>
                  </a:lnTo>
                  <a:lnTo>
                    <a:pt x="3959238" y="3369950"/>
                  </a:lnTo>
                  <a:lnTo>
                    <a:pt x="3999066" y="3348324"/>
                  </a:lnTo>
                  <a:lnTo>
                    <a:pt x="4037287" y="3324258"/>
                  </a:lnTo>
                  <a:lnTo>
                    <a:pt x="4073799" y="3297856"/>
                  </a:lnTo>
                  <a:lnTo>
                    <a:pt x="4108499" y="3269223"/>
                  </a:lnTo>
                  <a:lnTo>
                    <a:pt x="4141282" y="3238464"/>
                  </a:lnTo>
                  <a:lnTo>
                    <a:pt x="4172047" y="3205681"/>
                  </a:lnTo>
                  <a:lnTo>
                    <a:pt x="4200689" y="3170982"/>
                  </a:lnTo>
                  <a:lnTo>
                    <a:pt x="4227106" y="3134468"/>
                  </a:lnTo>
                  <a:lnTo>
                    <a:pt x="4251194" y="3096246"/>
                  </a:lnTo>
                  <a:lnTo>
                    <a:pt x="4272850" y="3056420"/>
                  </a:lnTo>
                  <a:lnTo>
                    <a:pt x="4291972" y="3015093"/>
                  </a:lnTo>
                  <a:lnTo>
                    <a:pt x="4308456" y="2972371"/>
                  </a:lnTo>
                  <a:lnTo>
                    <a:pt x="4322198" y="2928357"/>
                  </a:lnTo>
                  <a:lnTo>
                    <a:pt x="4333096" y="2883158"/>
                  </a:lnTo>
                  <a:lnTo>
                    <a:pt x="4341046" y="2836876"/>
                  </a:lnTo>
                  <a:lnTo>
                    <a:pt x="4345945" y="2789616"/>
                  </a:lnTo>
                  <a:lnTo>
                    <a:pt x="4347690" y="2741483"/>
                  </a:lnTo>
                  <a:lnTo>
                    <a:pt x="4347690" y="702752"/>
                  </a:lnTo>
                  <a:lnTo>
                    <a:pt x="4346068" y="654619"/>
                  </a:lnTo>
                  <a:lnTo>
                    <a:pt x="4341271" y="607359"/>
                  </a:lnTo>
                  <a:lnTo>
                    <a:pt x="4333403" y="561077"/>
                  </a:lnTo>
                  <a:lnTo>
                    <a:pt x="4322570" y="515877"/>
                  </a:lnTo>
                  <a:lnTo>
                    <a:pt x="4308875" y="471864"/>
                  </a:lnTo>
                  <a:lnTo>
                    <a:pt x="4292424" y="429142"/>
                  </a:lnTo>
                  <a:lnTo>
                    <a:pt x="4273321" y="387815"/>
                  </a:lnTo>
                  <a:lnTo>
                    <a:pt x="4251670" y="347989"/>
                  </a:lnTo>
                  <a:lnTo>
                    <a:pt x="4227576" y="309766"/>
                  </a:lnTo>
                  <a:lnTo>
                    <a:pt x="4201144" y="273253"/>
                  </a:lnTo>
                  <a:lnTo>
                    <a:pt x="4172479" y="238553"/>
                  </a:lnTo>
                  <a:lnTo>
                    <a:pt x="4141684" y="205771"/>
                  </a:lnTo>
                  <a:lnTo>
                    <a:pt x="4108864" y="175011"/>
                  </a:lnTo>
                  <a:lnTo>
                    <a:pt x="4074125" y="146378"/>
                  </a:lnTo>
                  <a:lnTo>
                    <a:pt x="4037570" y="119977"/>
                  </a:lnTo>
                  <a:lnTo>
                    <a:pt x="3999304" y="95910"/>
                  </a:lnTo>
                  <a:lnTo>
                    <a:pt x="3959432" y="74284"/>
                  </a:lnTo>
                  <a:lnTo>
                    <a:pt x="3918058" y="55203"/>
                  </a:lnTo>
                  <a:lnTo>
                    <a:pt x="3875287" y="38770"/>
                  </a:lnTo>
                  <a:lnTo>
                    <a:pt x="3831224" y="25091"/>
                  </a:lnTo>
                  <a:lnTo>
                    <a:pt x="3785972" y="14270"/>
                  </a:lnTo>
                  <a:lnTo>
                    <a:pt x="3739637" y="6412"/>
                  </a:lnTo>
                  <a:lnTo>
                    <a:pt x="3692323" y="1620"/>
                  </a:lnTo>
                  <a:lnTo>
                    <a:pt x="3644135" y="0"/>
                  </a:lnTo>
                  <a:lnTo>
                    <a:pt x="703554" y="0"/>
                  </a:lnTo>
                  <a:lnTo>
                    <a:pt x="655366" y="1620"/>
                  </a:lnTo>
                  <a:lnTo>
                    <a:pt x="608053" y="6412"/>
                  </a:lnTo>
                  <a:lnTo>
                    <a:pt x="561718" y="14270"/>
                  </a:lnTo>
                  <a:lnTo>
                    <a:pt x="516466" y="25091"/>
                  </a:lnTo>
                  <a:lnTo>
                    <a:pt x="493926" y="32089"/>
                  </a:lnTo>
                  <a:lnTo>
                    <a:pt x="3634498" y="32089"/>
                  </a:lnTo>
                  <a:lnTo>
                    <a:pt x="3683104" y="33798"/>
                  </a:lnTo>
                  <a:lnTo>
                    <a:pt x="3730794" y="38850"/>
                  </a:lnTo>
                  <a:lnTo>
                    <a:pt x="3777450" y="47128"/>
                  </a:lnTo>
                  <a:lnTo>
                    <a:pt x="3822958" y="58517"/>
                  </a:lnTo>
                  <a:lnTo>
                    <a:pt x="3867202" y="72902"/>
                  </a:lnTo>
                  <a:lnTo>
                    <a:pt x="3910066" y="90167"/>
                  </a:lnTo>
                  <a:lnTo>
                    <a:pt x="3951434" y="110197"/>
                  </a:lnTo>
                  <a:lnTo>
                    <a:pt x="3991191" y="132875"/>
                  </a:lnTo>
                  <a:lnTo>
                    <a:pt x="4029221" y="158087"/>
                  </a:lnTo>
                  <a:lnTo>
                    <a:pt x="4065409" y="185717"/>
                  </a:lnTo>
                  <a:lnTo>
                    <a:pt x="4099639" y="215649"/>
                  </a:lnTo>
                  <a:lnTo>
                    <a:pt x="4131795" y="247768"/>
                  </a:lnTo>
                  <a:lnTo>
                    <a:pt x="4161761" y="281959"/>
                  </a:lnTo>
                  <a:lnTo>
                    <a:pt x="4189422" y="318105"/>
                  </a:lnTo>
                  <a:lnTo>
                    <a:pt x="4214663" y="356092"/>
                  </a:lnTo>
                  <a:lnTo>
                    <a:pt x="4237367" y="395804"/>
                  </a:lnTo>
                  <a:lnTo>
                    <a:pt x="4257420" y="437125"/>
                  </a:lnTo>
                  <a:lnTo>
                    <a:pt x="4274704" y="479940"/>
                  </a:lnTo>
                  <a:lnTo>
                    <a:pt x="4289106" y="524133"/>
                  </a:lnTo>
                  <a:lnTo>
                    <a:pt x="4300508" y="569589"/>
                  </a:lnTo>
                  <a:lnTo>
                    <a:pt x="4308796" y="616192"/>
                  </a:lnTo>
                  <a:lnTo>
                    <a:pt x="4313853" y="663827"/>
                  </a:lnTo>
                  <a:lnTo>
                    <a:pt x="4315565" y="712379"/>
                  </a:lnTo>
                  <a:lnTo>
                    <a:pt x="4315565" y="2731856"/>
                  </a:lnTo>
                  <a:lnTo>
                    <a:pt x="4313853" y="2780407"/>
                  </a:lnTo>
                  <a:lnTo>
                    <a:pt x="4308796" y="2828042"/>
                  </a:lnTo>
                  <a:lnTo>
                    <a:pt x="4300508" y="2874645"/>
                  </a:lnTo>
                  <a:lnTo>
                    <a:pt x="4289106" y="2920101"/>
                  </a:lnTo>
                  <a:lnTo>
                    <a:pt x="4274704" y="2964295"/>
                  </a:lnTo>
                  <a:lnTo>
                    <a:pt x="4257420" y="3007110"/>
                  </a:lnTo>
                  <a:lnTo>
                    <a:pt x="4237367" y="3048431"/>
                  </a:lnTo>
                  <a:lnTo>
                    <a:pt x="4214663" y="3088142"/>
                  </a:lnTo>
                  <a:lnTo>
                    <a:pt x="4189422" y="3126129"/>
                  </a:lnTo>
                  <a:lnTo>
                    <a:pt x="4161761" y="3162276"/>
                  </a:lnTo>
                  <a:lnTo>
                    <a:pt x="4131795" y="3196466"/>
                  </a:lnTo>
                  <a:lnTo>
                    <a:pt x="4099639" y="3228586"/>
                  </a:lnTo>
                  <a:lnTo>
                    <a:pt x="4065409" y="3258518"/>
                  </a:lnTo>
                  <a:lnTo>
                    <a:pt x="4029221" y="3286148"/>
                  </a:lnTo>
                  <a:lnTo>
                    <a:pt x="3991191" y="3311360"/>
                  </a:lnTo>
                  <a:lnTo>
                    <a:pt x="3951434" y="3334038"/>
                  </a:lnTo>
                  <a:lnTo>
                    <a:pt x="3910066" y="3354068"/>
                  </a:lnTo>
                  <a:lnTo>
                    <a:pt x="3867202" y="3371332"/>
                  </a:lnTo>
                  <a:lnTo>
                    <a:pt x="3822958" y="3385717"/>
                  </a:lnTo>
                  <a:lnTo>
                    <a:pt x="3777450" y="3397107"/>
                  </a:lnTo>
                  <a:lnTo>
                    <a:pt x="3730794" y="3405385"/>
                  </a:lnTo>
                  <a:lnTo>
                    <a:pt x="3683104" y="3410437"/>
                  </a:lnTo>
                  <a:lnTo>
                    <a:pt x="3634498" y="3412146"/>
                  </a:lnTo>
                  <a:lnTo>
                    <a:pt x="3437459" y="3412146"/>
                  </a:lnTo>
                  <a:lnTo>
                    <a:pt x="3427203" y="3416408"/>
                  </a:lnTo>
                  <a:lnTo>
                    <a:pt x="3420460" y="3426185"/>
                  </a:lnTo>
                  <a:lnTo>
                    <a:pt x="3417130" y="3436965"/>
                  </a:lnTo>
                  <a:lnTo>
                    <a:pt x="3417113" y="3444235"/>
                  </a:lnTo>
                  <a:lnTo>
                    <a:pt x="3595947" y="3822887"/>
                  </a:lnTo>
                  <a:lnTo>
                    <a:pt x="3597018" y="3825027"/>
                  </a:lnTo>
                  <a:lnTo>
                    <a:pt x="3597018" y="3828236"/>
                  </a:lnTo>
                  <a:lnTo>
                    <a:pt x="3595947" y="3831444"/>
                  </a:lnTo>
                  <a:lnTo>
                    <a:pt x="3593805" y="3836793"/>
                  </a:lnTo>
                  <a:lnTo>
                    <a:pt x="3587380" y="3837862"/>
                  </a:lnTo>
                  <a:lnTo>
                    <a:pt x="3519405" y="3837862"/>
                  </a:lnTo>
                  <a:lnTo>
                    <a:pt x="3638781" y="3903110"/>
                  </a:lnTo>
                  <a:lnTo>
                    <a:pt x="3643065" y="3905249"/>
                  </a:lnTo>
                  <a:close/>
                </a:path>
                <a:path w="4347845" h="3905250">
                  <a:moveTo>
                    <a:pt x="3519405" y="3837862"/>
                  </a:moveTo>
                  <a:lnTo>
                    <a:pt x="3587380" y="3837862"/>
                  </a:lnTo>
                  <a:lnTo>
                    <a:pt x="3583096" y="3835723"/>
                  </a:lnTo>
                  <a:lnTo>
                    <a:pt x="2818502" y="3418564"/>
                  </a:lnTo>
                  <a:lnTo>
                    <a:pt x="2812529" y="3416358"/>
                  </a:lnTo>
                  <a:lnTo>
                    <a:pt x="2806054" y="3414553"/>
                  </a:lnTo>
                  <a:lnTo>
                    <a:pt x="2799378" y="3413149"/>
                  </a:lnTo>
                  <a:lnTo>
                    <a:pt x="2792802" y="3412146"/>
                  </a:lnTo>
                  <a:lnTo>
                    <a:pt x="713192" y="3412146"/>
                  </a:lnTo>
                  <a:lnTo>
                    <a:pt x="664586" y="3410437"/>
                  </a:lnTo>
                  <a:lnTo>
                    <a:pt x="616896" y="3405385"/>
                  </a:lnTo>
                  <a:lnTo>
                    <a:pt x="570240" y="3397107"/>
                  </a:lnTo>
                  <a:lnTo>
                    <a:pt x="524732" y="3385717"/>
                  </a:lnTo>
                  <a:lnTo>
                    <a:pt x="480488" y="3371332"/>
                  </a:lnTo>
                  <a:lnTo>
                    <a:pt x="437624" y="3354068"/>
                  </a:lnTo>
                  <a:lnTo>
                    <a:pt x="396256" y="3334038"/>
                  </a:lnTo>
                  <a:lnTo>
                    <a:pt x="356499" y="3311360"/>
                  </a:lnTo>
                  <a:lnTo>
                    <a:pt x="318469" y="3286148"/>
                  </a:lnTo>
                  <a:lnTo>
                    <a:pt x="282281" y="3258518"/>
                  </a:lnTo>
                  <a:lnTo>
                    <a:pt x="248051" y="3228586"/>
                  </a:lnTo>
                  <a:lnTo>
                    <a:pt x="215895" y="3196466"/>
                  </a:lnTo>
                  <a:lnTo>
                    <a:pt x="185929" y="3162276"/>
                  </a:lnTo>
                  <a:lnTo>
                    <a:pt x="158267" y="3126129"/>
                  </a:lnTo>
                  <a:lnTo>
                    <a:pt x="133027" y="3088142"/>
                  </a:lnTo>
                  <a:lnTo>
                    <a:pt x="110322" y="3048431"/>
                  </a:lnTo>
                  <a:lnTo>
                    <a:pt x="90270" y="3007110"/>
                  </a:lnTo>
                  <a:lnTo>
                    <a:pt x="72986" y="2964295"/>
                  </a:lnTo>
                  <a:lnTo>
                    <a:pt x="58584" y="2920101"/>
                  </a:lnTo>
                  <a:lnTo>
                    <a:pt x="47182" y="2874645"/>
                  </a:lnTo>
                  <a:lnTo>
                    <a:pt x="38894" y="2828042"/>
                  </a:lnTo>
                  <a:lnTo>
                    <a:pt x="33837" y="2780407"/>
                  </a:lnTo>
                  <a:lnTo>
                    <a:pt x="32125" y="2731856"/>
                  </a:lnTo>
                  <a:lnTo>
                    <a:pt x="32125" y="712379"/>
                  </a:lnTo>
                  <a:lnTo>
                    <a:pt x="33837" y="663827"/>
                  </a:lnTo>
                  <a:lnTo>
                    <a:pt x="38894" y="616192"/>
                  </a:lnTo>
                  <a:lnTo>
                    <a:pt x="47182" y="569589"/>
                  </a:lnTo>
                  <a:lnTo>
                    <a:pt x="58584" y="524133"/>
                  </a:lnTo>
                  <a:lnTo>
                    <a:pt x="72986" y="479940"/>
                  </a:lnTo>
                  <a:lnTo>
                    <a:pt x="90270" y="437125"/>
                  </a:lnTo>
                  <a:lnTo>
                    <a:pt x="110322" y="395804"/>
                  </a:lnTo>
                  <a:lnTo>
                    <a:pt x="133027" y="356092"/>
                  </a:lnTo>
                  <a:lnTo>
                    <a:pt x="158267" y="318105"/>
                  </a:lnTo>
                  <a:lnTo>
                    <a:pt x="185929" y="281959"/>
                  </a:lnTo>
                  <a:lnTo>
                    <a:pt x="215895" y="247768"/>
                  </a:lnTo>
                  <a:lnTo>
                    <a:pt x="248051" y="215649"/>
                  </a:lnTo>
                  <a:lnTo>
                    <a:pt x="282281" y="185717"/>
                  </a:lnTo>
                  <a:lnTo>
                    <a:pt x="318469" y="158087"/>
                  </a:lnTo>
                  <a:lnTo>
                    <a:pt x="356499" y="132875"/>
                  </a:lnTo>
                  <a:lnTo>
                    <a:pt x="396256" y="110197"/>
                  </a:lnTo>
                  <a:lnTo>
                    <a:pt x="437624" y="90167"/>
                  </a:lnTo>
                  <a:lnTo>
                    <a:pt x="480488" y="72902"/>
                  </a:lnTo>
                  <a:lnTo>
                    <a:pt x="524732" y="58517"/>
                  </a:lnTo>
                  <a:lnTo>
                    <a:pt x="570240" y="47128"/>
                  </a:lnTo>
                  <a:lnTo>
                    <a:pt x="616896" y="38850"/>
                  </a:lnTo>
                  <a:lnTo>
                    <a:pt x="664586" y="33798"/>
                  </a:lnTo>
                  <a:lnTo>
                    <a:pt x="713192" y="32089"/>
                  </a:lnTo>
                  <a:lnTo>
                    <a:pt x="493926" y="32089"/>
                  </a:lnTo>
                  <a:lnTo>
                    <a:pt x="429632" y="55203"/>
                  </a:lnTo>
                  <a:lnTo>
                    <a:pt x="388258" y="74284"/>
                  </a:lnTo>
                  <a:lnTo>
                    <a:pt x="348386" y="95910"/>
                  </a:lnTo>
                  <a:lnTo>
                    <a:pt x="310120" y="119977"/>
                  </a:lnTo>
                  <a:lnTo>
                    <a:pt x="273565" y="146378"/>
                  </a:lnTo>
                  <a:lnTo>
                    <a:pt x="238826" y="175011"/>
                  </a:lnTo>
                  <a:lnTo>
                    <a:pt x="206006" y="205771"/>
                  </a:lnTo>
                  <a:lnTo>
                    <a:pt x="175211" y="238553"/>
                  </a:lnTo>
                  <a:lnTo>
                    <a:pt x="146546" y="273253"/>
                  </a:lnTo>
                  <a:lnTo>
                    <a:pt x="120114" y="309766"/>
                  </a:lnTo>
                  <a:lnTo>
                    <a:pt x="96020" y="347989"/>
                  </a:lnTo>
                  <a:lnTo>
                    <a:pt x="74369" y="387815"/>
                  </a:lnTo>
                  <a:lnTo>
                    <a:pt x="55266" y="429142"/>
                  </a:lnTo>
                  <a:lnTo>
                    <a:pt x="38815" y="471864"/>
                  </a:lnTo>
                  <a:lnTo>
                    <a:pt x="25120" y="515877"/>
                  </a:lnTo>
                  <a:lnTo>
                    <a:pt x="14287" y="561077"/>
                  </a:lnTo>
                  <a:lnTo>
                    <a:pt x="6419" y="607359"/>
                  </a:lnTo>
                  <a:lnTo>
                    <a:pt x="1622" y="654619"/>
                  </a:lnTo>
                  <a:lnTo>
                    <a:pt x="0" y="702752"/>
                  </a:lnTo>
                  <a:lnTo>
                    <a:pt x="0" y="2741483"/>
                  </a:lnTo>
                  <a:lnTo>
                    <a:pt x="1745" y="2789616"/>
                  </a:lnTo>
                  <a:lnTo>
                    <a:pt x="6644" y="2836876"/>
                  </a:lnTo>
                  <a:lnTo>
                    <a:pt x="14594" y="2883158"/>
                  </a:lnTo>
                  <a:lnTo>
                    <a:pt x="25492" y="2928357"/>
                  </a:lnTo>
                  <a:lnTo>
                    <a:pt x="39234" y="2972371"/>
                  </a:lnTo>
                  <a:lnTo>
                    <a:pt x="55718" y="3015093"/>
                  </a:lnTo>
                  <a:lnTo>
                    <a:pt x="74839" y="3056420"/>
                  </a:lnTo>
                  <a:lnTo>
                    <a:pt x="96496" y="3096246"/>
                  </a:lnTo>
                  <a:lnTo>
                    <a:pt x="120584" y="3134468"/>
                  </a:lnTo>
                  <a:lnTo>
                    <a:pt x="147001" y="3170982"/>
                  </a:lnTo>
                  <a:lnTo>
                    <a:pt x="175643" y="3205681"/>
                  </a:lnTo>
                  <a:lnTo>
                    <a:pt x="206408" y="3238464"/>
                  </a:lnTo>
                  <a:lnTo>
                    <a:pt x="239191" y="3269223"/>
                  </a:lnTo>
                  <a:lnTo>
                    <a:pt x="273891" y="3297856"/>
                  </a:lnTo>
                  <a:lnTo>
                    <a:pt x="310403" y="3324258"/>
                  </a:lnTo>
                  <a:lnTo>
                    <a:pt x="348624" y="3348324"/>
                  </a:lnTo>
                  <a:lnTo>
                    <a:pt x="388452" y="3369950"/>
                  </a:lnTo>
                  <a:lnTo>
                    <a:pt x="429783" y="3389032"/>
                  </a:lnTo>
                  <a:lnTo>
                    <a:pt x="472513" y="3405464"/>
                  </a:lnTo>
                  <a:lnTo>
                    <a:pt x="516541" y="3419143"/>
                  </a:lnTo>
                  <a:lnTo>
                    <a:pt x="561762" y="3429964"/>
                  </a:lnTo>
                  <a:lnTo>
                    <a:pt x="608073" y="3437823"/>
                  </a:lnTo>
                  <a:lnTo>
                    <a:pt x="655372" y="3442615"/>
                  </a:lnTo>
                  <a:lnTo>
                    <a:pt x="703554" y="3444235"/>
                  </a:lnTo>
                  <a:lnTo>
                    <a:pt x="2799227" y="3444235"/>
                  </a:lnTo>
                  <a:lnTo>
                    <a:pt x="3519405" y="3837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5320" y="6967041"/>
              <a:ext cx="1428749" cy="9048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2794" y="6116498"/>
              <a:ext cx="2901950" cy="2609850"/>
            </a:xfrm>
            <a:custGeom>
              <a:avLst/>
              <a:gdLst/>
              <a:ahLst/>
              <a:cxnLst/>
              <a:rect l="l" t="t" r="r" b="b"/>
              <a:pathLst>
                <a:path w="2901950" h="2609850">
                  <a:moveTo>
                    <a:pt x="470272" y="2609850"/>
                  </a:moveTo>
                  <a:lnTo>
                    <a:pt x="466698" y="2609850"/>
                  </a:lnTo>
                  <a:lnTo>
                    <a:pt x="463125" y="2608420"/>
                  </a:lnTo>
                  <a:lnTo>
                    <a:pt x="458122" y="2605561"/>
                  </a:lnTo>
                  <a:lnTo>
                    <a:pt x="455978" y="2599127"/>
                  </a:lnTo>
                  <a:lnTo>
                    <a:pt x="458837" y="2594123"/>
                  </a:lnTo>
                  <a:lnTo>
                    <a:pt x="597488" y="2301757"/>
                  </a:lnTo>
                  <a:lnTo>
                    <a:pt x="469557" y="2301757"/>
                  </a:lnTo>
                  <a:lnTo>
                    <a:pt x="421538" y="2299334"/>
                  </a:lnTo>
                  <a:lnTo>
                    <a:pt x="374924" y="2292220"/>
                  </a:lnTo>
                  <a:lnTo>
                    <a:pt x="329947" y="2280652"/>
                  </a:lnTo>
                  <a:lnTo>
                    <a:pt x="286840" y="2264865"/>
                  </a:lnTo>
                  <a:lnTo>
                    <a:pt x="245835" y="2245095"/>
                  </a:lnTo>
                  <a:lnTo>
                    <a:pt x="207165" y="2221577"/>
                  </a:lnTo>
                  <a:lnTo>
                    <a:pt x="171061" y="2194548"/>
                  </a:lnTo>
                  <a:lnTo>
                    <a:pt x="137758" y="2164241"/>
                  </a:lnTo>
                  <a:lnTo>
                    <a:pt x="107486" y="2130894"/>
                  </a:lnTo>
                  <a:lnTo>
                    <a:pt x="80479" y="2094742"/>
                  </a:lnTo>
                  <a:lnTo>
                    <a:pt x="56968" y="2056020"/>
                  </a:lnTo>
                  <a:lnTo>
                    <a:pt x="37186" y="2014964"/>
                  </a:lnTo>
                  <a:lnTo>
                    <a:pt x="21366" y="1971810"/>
                  </a:lnTo>
                  <a:lnTo>
                    <a:pt x="9740" y="1926793"/>
                  </a:lnTo>
                  <a:lnTo>
                    <a:pt x="2540" y="1880149"/>
                  </a:lnTo>
                  <a:lnTo>
                    <a:pt x="0" y="1832113"/>
                  </a:lnTo>
                  <a:lnTo>
                    <a:pt x="0" y="469644"/>
                  </a:lnTo>
                  <a:lnTo>
                    <a:pt x="2423" y="421608"/>
                  </a:lnTo>
                  <a:lnTo>
                    <a:pt x="9535" y="374964"/>
                  </a:lnTo>
                  <a:lnTo>
                    <a:pt x="21101" y="329946"/>
                  </a:lnTo>
                  <a:lnTo>
                    <a:pt x="36885" y="286792"/>
                  </a:lnTo>
                  <a:lnTo>
                    <a:pt x="56651" y="245736"/>
                  </a:lnTo>
                  <a:lnTo>
                    <a:pt x="80164" y="207014"/>
                  </a:lnTo>
                  <a:lnTo>
                    <a:pt x="107189" y="170862"/>
                  </a:lnTo>
                  <a:lnTo>
                    <a:pt x="137490" y="137515"/>
                  </a:lnTo>
                  <a:lnTo>
                    <a:pt x="170831" y="107209"/>
                  </a:lnTo>
                  <a:lnTo>
                    <a:pt x="206976" y="80179"/>
                  </a:lnTo>
                  <a:lnTo>
                    <a:pt x="245691" y="56662"/>
                  </a:lnTo>
                  <a:lnTo>
                    <a:pt x="286739" y="36892"/>
                  </a:lnTo>
                  <a:lnTo>
                    <a:pt x="329885" y="21105"/>
                  </a:lnTo>
                  <a:lnTo>
                    <a:pt x="374894" y="9537"/>
                  </a:lnTo>
                  <a:lnTo>
                    <a:pt x="421530" y="2423"/>
                  </a:lnTo>
                  <a:lnTo>
                    <a:pt x="469557" y="0"/>
                  </a:lnTo>
                  <a:lnTo>
                    <a:pt x="2432122" y="0"/>
                  </a:lnTo>
                  <a:lnTo>
                    <a:pt x="2480149" y="2423"/>
                  </a:lnTo>
                  <a:lnTo>
                    <a:pt x="2526784" y="9537"/>
                  </a:lnTo>
                  <a:lnTo>
                    <a:pt x="2571793" y="21105"/>
                  </a:lnTo>
                  <a:lnTo>
                    <a:pt x="2572722" y="21444"/>
                  </a:lnTo>
                  <a:lnTo>
                    <a:pt x="475989" y="21444"/>
                  </a:lnTo>
                  <a:lnTo>
                    <a:pt x="429544" y="23794"/>
                  </a:lnTo>
                  <a:lnTo>
                    <a:pt x="384434" y="30688"/>
                  </a:lnTo>
                  <a:lnTo>
                    <a:pt x="340888" y="41899"/>
                  </a:lnTo>
                  <a:lnTo>
                    <a:pt x="299135" y="57197"/>
                  </a:lnTo>
                  <a:lnTo>
                    <a:pt x="259405" y="76353"/>
                  </a:lnTo>
                  <a:lnTo>
                    <a:pt x="221926" y="99136"/>
                  </a:lnTo>
                  <a:lnTo>
                    <a:pt x="186929" y="125319"/>
                  </a:lnTo>
                  <a:lnTo>
                    <a:pt x="154643" y="154671"/>
                  </a:lnTo>
                  <a:lnTo>
                    <a:pt x="125296" y="186964"/>
                  </a:lnTo>
                  <a:lnTo>
                    <a:pt x="99118" y="221967"/>
                  </a:lnTo>
                  <a:lnTo>
                    <a:pt x="76339" y="259452"/>
                  </a:lnTo>
                  <a:lnTo>
                    <a:pt x="57187" y="299190"/>
                  </a:lnTo>
                  <a:lnTo>
                    <a:pt x="41892" y="340951"/>
                  </a:lnTo>
                  <a:lnTo>
                    <a:pt x="30683" y="384505"/>
                  </a:lnTo>
                  <a:lnTo>
                    <a:pt x="23789" y="429624"/>
                  </a:lnTo>
                  <a:lnTo>
                    <a:pt x="21440" y="476077"/>
                  </a:lnTo>
                  <a:lnTo>
                    <a:pt x="21440" y="1825679"/>
                  </a:lnTo>
                  <a:lnTo>
                    <a:pt x="23789" y="1872133"/>
                  </a:lnTo>
                  <a:lnTo>
                    <a:pt x="30683" y="1917252"/>
                  </a:lnTo>
                  <a:lnTo>
                    <a:pt x="41892" y="1960806"/>
                  </a:lnTo>
                  <a:lnTo>
                    <a:pt x="57187" y="2002567"/>
                  </a:lnTo>
                  <a:lnTo>
                    <a:pt x="76339" y="2042304"/>
                  </a:lnTo>
                  <a:lnTo>
                    <a:pt x="99118" y="2079789"/>
                  </a:lnTo>
                  <a:lnTo>
                    <a:pt x="125296" y="2114793"/>
                  </a:lnTo>
                  <a:lnTo>
                    <a:pt x="154643" y="2147085"/>
                  </a:lnTo>
                  <a:lnTo>
                    <a:pt x="186929" y="2176438"/>
                  </a:lnTo>
                  <a:lnTo>
                    <a:pt x="221926" y="2202620"/>
                  </a:lnTo>
                  <a:lnTo>
                    <a:pt x="259405" y="2225404"/>
                  </a:lnTo>
                  <a:lnTo>
                    <a:pt x="299135" y="2244559"/>
                  </a:lnTo>
                  <a:lnTo>
                    <a:pt x="340888" y="2259857"/>
                  </a:lnTo>
                  <a:lnTo>
                    <a:pt x="384434" y="2271068"/>
                  </a:lnTo>
                  <a:lnTo>
                    <a:pt x="429544" y="2277963"/>
                  </a:lnTo>
                  <a:lnTo>
                    <a:pt x="475989" y="2280312"/>
                  </a:lnTo>
                  <a:lnTo>
                    <a:pt x="607494" y="2280312"/>
                  </a:lnTo>
                  <a:lnTo>
                    <a:pt x="614340" y="2283160"/>
                  </a:lnTo>
                  <a:lnTo>
                    <a:pt x="618840" y="2289694"/>
                  </a:lnTo>
                  <a:lnTo>
                    <a:pt x="621062" y="2296898"/>
                  </a:lnTo>
                  <a:lnTo>
                    <a:pt x="621073" y="2301757"/>
                  </a:lnTo>
                  <a:lnTo>
                    <a:pt x="501719" y="2554808"/>
                  </a:lnTo>
                  <a:lnTo>
                    <a:pt x="501004" y="2556237"/>
                  </a:lnTo>
                  <a:lnTo>
                    <a:pt x="501004" y="2558382"/>
                  </a:lnTo>
                  <a:lnTo>
                    <a:pt x="501719" y="2560526"/>
                  </a:lnTo>
                  <a:lnTo>
                    <a:pt x="503148" y="2564100"/>
                  </a:lnTo>
                  <a:lnTo>
                    <a:pt x="507436" y="2564815"/>
                  </a:lnTo>
                  <a:lnTo>
                    <a:pt x="552803" y="2564815"/>
                  </a:lnTo>
                  <a:lnTo>
                    <a:pt x="473131" y="2608420"/>
                  </a:lnTo>
                  <a:lnTo>
                    <a:pt x="470272" y="2609850"/>
                  </a:lnTo>
                  <a:close/>
                </a:path>
                <a:path w="2901950" h="2609850">
                  <a:moveTo>
                    <a:pt x="552803" y="2564815"/>
                  </a:moveTo>
                  <a:lnTo>
                    <a:pt x="507436" y="2564815"/>
                  </a:lnTo>
                  <a:lnTo>
                    <a:pt x="510295" y="2563386"/>
                  </a:lnTo>
                  <a:lnTo>
                    <a:pt x="1020590" y="2284601"/>
                  </a:lnTo>
                  <a:lnTo>
                    <a:pt x="1025593" y="2282457"/>
                  </a:lnTo>
                  <a:lnTo>
                    <a:pt x="1032025" y="2281027"/>
                  </a:lnTo>
                  <a:lnTo>
                    <a:pt x="1037743" y="2280312"/>
                  </a:lnTo>
                  <a:lnTo>
                    <a:pt x="2425689" y="2280312"/>
                  </a:lnTo>
                  <a:lnTo>
                    <a:pt x="2472135" y="2277963"/>
                  </a:lnTo>
                  <a:lnTo>
                    <a:pt x="2517245" y="2271068"/>
                  </a:lnTo>
                  <a:lnTo>
                    <a:pt x="2560791" y="2259857"/>
                  </a:lnTo>
                  <a:lnTo>
                    <a:pt x="2602544" y="2244559"/>
                  </a:lnTo>
                  <a:lnTo>
                    <a:pt x="2642274" y="2225404"/>
                  </a:lnTo>
                  <a:lnTo>
                    <a:pt x="2679752" y="2202620"/>
                  </a:lnTo>
                  <a:lnTo>
                    <a:pt x="2714750" y="2176438"/>
                  </a:lnTo>
                  <a:lnTo>
                    <a:pt x="2747036" y="2147085"/>
                  </a:lnTo>
                  <a:lnTo>
                    <a:pt x="2776383" y="2114793"/>
                  </a:lnTo>
                  <a:lnTo>
                    <a:pt x="2802561" y="2079789"/>
                  </a:lnTo>
                  <a:lnTo>
                    <a:pt x="2825340" y="2042304"/>
                  </a:lnTo>
                  <a:lnTo>
                    <a:pt x="2844492" y="2002567"/>
                  </a:lnTo>
                  <a:lnTo>
                    <a:pt x="2859787" y="1960806"/>
                  </a:lnTo>
                  <a:lnTo>
                    <a:pt x="2870996" y="1917252"/>
                  </a:lnTo>
                  <a:lnTo>
                    <a:pt x="2877889" y="1872133"/>
                  </a:lnTo>
                  <a:lnTo>
                    <a:pt x="2880238" y="1825679"/>
                  </a:lnTo>
                  <a:lnTo>
                    <a:pt x="2880238" y="476077"/>
                  </a:lnTo>
                  <a:lnTo>
                    <a:pt x="2877889" y="429624"/>
                  </a:lnTo>
                  <a:lnTo>
                    <a:pt x="2870996" y="384505"/>
                  </a:lnTo>
                  <a:lnTo>
                    <a:pt x="2859787" y="340951"/>
                  </a:lnTo>
                  <a:lnTo>
                    <a:pt x="2844492" y="299190"/>
                  </a:lnTo>
                  <a:lnTo>
                    <a:pt x="2825340" y="259452"/>
                  </a:lnTo>
                  <a:lnTo>
                    <a:pt x="2802561" y="221967"/>
                  </a:lnTo>
                  <a:lnTo>
                    <a:pt x="2776383" y="186964"/>
                  </a:lnTo>
                  <a:lnTo>
                    <a:pt x="2747036" y="154671"/>
                  </a:lnTo>
                  <a:lnTo>
                    <a:pt x="2714750" y="125319"/>
                  </a:lnTo>
                  <a:lnTo>
                    <a:pt x="2679752" y="99136"/>
                  </a:lnTo>
                  <a:lnTo>
                    <a:pt x="2642274" y="76353"/>
                  </a:lnTo>
                  <a:lnTo>
                    <a:pt x="2602544" y="57197"/>
                  </a:lnTo>
                  <a:lnTo>
                    <a:pt x="2560791" y="41899"/>
                  </a:lnTo>
                  <a:lnTo>
                    <a:pt x="2517245" y="30688"/>
                  </a:lnTo>
                  <a:lnTo>
                    <a:pt x="2472135" y="23794"/>
                  </a:lnTo>
                  <a:lnTo>
                    <a:pt x="2425689" y="21444"/>
                  </a:lnTo>
                  <a:lnTo>
                    <a:pt x="2572722" y="21444"/>
                  </a:lnTo>
                  <a:lnTo>
                    <a:pt x="2614940" y="36892"/>
                  </a:lnTo>
                  <a:lnTo>
                    <a:pt x="2655988" y="56662"/>
                  </a:lnTo>
                  <a:lnTo>
                    <a:pt x="2694703" y="80179"/>
                  </a:lnTo>
                  <a:lnTo>
                    <a:pt x="2730848" y="107209"/>
                  </a:lnTo>
                  <a:lnTo>
                    <a:pt x="2764189" y="137515"/>
                  </a:lnTo>
                  <a:lnTo>
                    <a:pt x="2794490" y="170862"/>
                  </a:lnTo>
                  <a:lnTo>
                    <a:pt x="2821514" y="207014"/>
                  </a:lnTo>
                  <a:lnTo>
                    <a:pt x="2845028" y="245736"/>
                  </a:lnTo>
                  <a:lnTo>
                    <a:pt x="2864794" y="286792"/>
                  </a:lnTo>
                  <a:lnTo>
                    <a:pt x="2880578" y="329946"/>
                  </a:lnTo>
                  <a:lnTo>
                    <a:pt x="2892144" y="374964"/>
                  </a:lnTo>
                  <a:lnTo>
                    <a:pt x="2899256" y="421608"/>
                  </a:lnTo>
                  <a:lnTo>
                    <a:pt x="2901679" y="469644"/>
                  </a:lnTo>
                  <a:lnTo>
                    <a:pt x="2901679" y="1832113"/>
                  </a:lnTo>
                  <a:lnTo>
                    <a:pt x="2899138" y="1880149"/>
                  </a:lnTo>
                  <a:lnTo>
                    <a:pt x="2891939" y="1926793"/>
                  </a:lnTo>
                  <a:lnTo>
                    <a:pt x="2880313" y="1971810"/>
                  </a:lnTo>
                  <a:lnTo>
                    <a:pt x="2864492" y="2014964"/>
                  </a:lnTo>
                  <a:lnTo>
                    <a:pt x="2844711" y="2056020"/>
                  </a:lnTo>
                  <a:lnTo>
                    <a:pt x="2821200" y="2094742"/>
                  </a:lnTo>
                  <a:lnTo>
                    <a:pt x="2794193" y="2130894"/>
                  </a:lnTo>
                  <a:lnTo>
                    <a:pt x="2763921" y="2164241"/>
                  </a:lnTo>
                  <a:lnTo>
                    <a:pt x="2730617" y="2194548"/>
                  </a:lnTo>
                  <a:lnTo>
                    <a:pt x="2694514" y="2221577"/>
                  </a:lnTo>
                  <a:lnTo>
                    <a:pt x="2655844" y="2245095"/>
                  </a:lnTo>
                  <a:lnTo>
                    <a:pt x="2614839" y="2264865"/>
                  </a:lnTo>
                  <a:lnTo>
                    <a:pt x="2571732" y="2280652"/>
                  </a:lnTo>
                  <a:lnTo>
                    <a:pt x="2526755" y="2292220"/>
                  </a:lnTo>
                  <a:lnTo>
                    <a:pt x="2480141" y="2299334"/>
                  </a:lnTo>
                  <a:lnTo>
                    <a:pt x="2432122" y="2301757"/>
                  </a:lnTo>
                  <a:lnTo>
                    <a:pt x="1033455" y="2301757"/>
                  </a:lnTo>
                  <a:lnTo>
                    <a:pt x="552803" y="2564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2941" y="2771291"/>
              <a:ext cx="1286510" cy="1104900"/>
            </a:xfrm>
            <a:custGeom>
              <a:avLst/>
              <a:gdLst/>
              <a:ahLst/>
              <a:cxnLst/>
              <a:rect l="l" t="t" r="r" b="b"/>
              <a:pathLst>
                <a:path w="1286509" h="1104900">
                  <a:moveTo>
                    <a:pt x="486433" y="382475"/>
                  </a:moveTo>
                  <a:lnTo>
                    <a:pt x="483015" y="399294"/>
                  </a:lnTo>
                  <a:lnTo>
                    <a:pt x="473709" y="413067"/>
                  </a:lnTo>
                  <a:lnTo>
                    <a:pt x="459936" y="422373"/>
                  </a:lnTo>
                  <a:lnTo>
                    <a:pt x="443117" y="425791"/>
                  </a:lnTo>
                  <a:lnTo>
                    <a:pt x="426298" y="422434"/>
                  </a:lnTo>
                  <a:lnTo>
                    <a:pt x="412525" y="413229"/>
                  </a:lnTo>
                  <a:lnTo>
                    <a:pt x="403219" y="399477"/>
                  </a:lnTo>
                  <a:lnTo>
                    <a:pt x="399802" y="382475"/>
                  </a:lnTo>
                  <a:lnTo>
                    <a:pt x="403219" y="365657"/>
                  </a:lnTo>
                  <a:lnTo>
                    <a:pt x="412525" y="351884"/>
                  </a:lnTo>
                  <a:lnTo>
                    <a:pt x="426298" y="342578"/>
                  </a:lnTo>
                  <a:lnTo>
                    <a:pt x="443117" y="339160"/>
                  </a:lnTo>
                  <a:lnTo>
                    <a:pt x="459936" y="342578"/>
                  </a:lnTo>
                  <a:lnTo>
                    <a:pt x="473709" y="351884"/>
                  </a:lnTo>
                  <a:lnTo>
                    <a:pt x="483015" y="365657"/>
                  </a:lnTo>
                  <a:lnTo>
                    <a:pt x="486433" y="382475"/>
                  </a:lnTo>
                  <a:close/>
                </a:path>
                <a:path w="1286509" h="1104900">
                  <a:moveTo>
                    <a:pt x="486433" y="722069"/>
                  </a:moveTo>
                  <a:lnTo>
                    <a:pt x="483015" y="738887"/>
                  </a:lnTo>
                  <a:lnTo>
                    <a:pt x="473709" y="752660"/>
                  </a:lnTo>
                  <a:lnTo>
                    <a:pt x="459936" y="761966"/>
                  </a:lnTo>
                  <a:lnTo>
                    <a:pt x="443117" y="765384"/>
                  </a:lnTo>
                  <a:lnTo>
                    <a:pt x="426298" y="761966"/>
                  </a:lnTo>
                  <a:lnTo>
                    <a:pt x="412525" y="752660"/>
                  </a:lnTo>
                  <a:lnTo>
                    <a:pt x="403219" y="738887"/>
                  </a:lnTo>
                  <a:lnTo>
                    <a:pt x="399802" y="722069"/>
                  </a:lnTo>
                  <a:lnTo>
                    <a:pt x="403219" y="705250"/>
                  </a:lnTo>
                  <a:lnTo>
                    <a:pt x="412525" y="691477"/>
                  </a:lnTo>
                  <a:lnTo>
                    <a:pt x="426298" y="682171"/>
                  </a:lnTo>
                  <a:lnTo>
                    <a:pt x="443117" y="678753"/>
                  </a:lnTo>
                  <a:lnTo>
                    <a:pt x="459936" y="682171"/>
                  </a:lnTo>
                  <a:lnTo>
                    <a:pt x="473709" y="691477"/>
                  </a:lnTo>
                  <a:lnTo>
                    <a:pt x="483015" y="705250"/>
                  </a:lnTo>
                  <a:lnTo>
                    <a:pt x="486433" y="722069"/>
                  </a:lnTo>
                  <a:close/>
                </a:path>
                <a:path w="1286509" h="1104900">
                  <a:moveTo>
                    <a:pt x="486433" y="1061229"/>
                  </a:moveTo>
                  <a:lnTo>
                    <a:pt x="483015" y="1078048"/>
                  </a:lnTo>
                  <a:lnTo>
                    <a:pt x="473709" y="1091821"/>
                  </a:lnTo>
                  <a:lnTo>
                    <a:pt x="459936" y="1101127"/>
                  </a:lnTo>
                  <a:lnTo>
                    <a:pt x="443117" y="1104545"/>
                  </a:lnTo>
                  <a:lnTo>
                    <a:pt x="426298" y="1101127"/>
                  </a:lnTo>
                  <a:lnTo>
                    <a:pt x="412525" y="1091821"/>
                  </a:lnTo>
                  <a:lnTo>
                    <a:pt x="403219" y="1078048"/>
                  </a:lnTo>
                  <a:lnTo>
                    <a:pt x="399802" y="1061229"/>
                  </a:lnTo>
                  <a:lnTo>
                    <a:pt x="403219" y="1044411"/>
                  </a:lnTo>
                  <a:lnTo>
                    <a:pt x="412525" y="1030638"/>
                  </a:lnTo>
                  <a:lnTo>
                    <a:pt x="426298" y="1021332"/>
                  </a:lnTo>
                  <a:lnTo>
                    <a:pt x="443117" y="1017914"/>
                  </a:lnTo>
                  <a:lnTo>
                    <a:pt x="459936" y="1021332"/>
                  </a:lnTo>
                  <a:lnTo>
                    <a:pt x="473709" y="1030638"/>
                  </a:lnTo>
                  <a:lnTo>
                    <a:pt x="483015" y="1044411"/>
                  </a:lnTo>
                  <a:lnTo>
                    <a:pt x="486433" y="1061229"/>
                  </a:lnTo>
                  <a:close/>
                </a:path>
                <a:path w="1286509" h="1104900">
                  <a:moveTo>
                    <a:pt x="486433" y="43315"/>
                  </a:moveTo>
                  <a:lnTo>
                    <a:pt x="483015" y="60134"/>
                  </a:lnTo>
                  <a:lnTo>
                    <a:pt x="473709" y="73907"/>
                  </a:lnTo>
                  <a:lnTo>
                    <a:pt x="459936" y="83213"/>
                  </a:lnTo>
                  <a:lnTo>
                    <a:pt x="443117" y="86630"/>
                  </a:lnTo>
                  <a:lnTo>
                    <a:pt x="426298" y="83213"/>
                  </a:lnTo>
                  <a:lnTo>
                    <a:pt x="412525" y="73907"/>
                  </a:lnTo>
                  <a:lnTo>
                    <a:pt x="403219" y="60134"/>
                  </a:lnTo>
                  <a:lnTo>
                    <a:pt x="399802" y="43315"/>
                  </a:lnTo>
                  <a:lnTo>
                    <a:pt x="403219" y="26496"/>
                  </a:lnTo>
                  <a:lnTo>
                    <a:pt x="412525" y="12723"/>
                  </a:lnTo>
                  <a:lnTo>
                    <a:pt x="426298" y="3417"/>
                  </a:lnTo>
                  <a:lnTo>
                    <a:pt x="443117" y="0"/>
                  </a:lnTo>
                  <a:lnTo>
                    <a:pt x="459936" y="3417"/>
                  </a:lnTo>
                  <a:lnTo>
                    <a:pt x="473709" y="12723"/>
                  </a:lnTo>
                  <a:lnTo>
                    <a:pt x="483015" y="26496"/>
                  </a:lnTo>
                  <a:lnTo>
                    <a:pt x="486433" y="43315"/>
                  </a:lnTo>
                  <a:close/>
                </a:path>
                <a:path w="1286509" h="1104900">
                  <a:moveTo>
                    <a:pt x="886668" y="382475"/>
                  </a:moveTo>
                  <a:lnTo>
                    <a:pt x="883250" y="399294"/>
                  </a:lnTo>
                  <a:lnTo>
                    <a:pt x="873944" y="413067"/>
                  </a:lnTo>
                  <a:lnTo>
                    <a:pt x="860171" y="422373"/>
                  </a:lnTo>
                  <a:lnTo>
                    <a:pt x="843352" y="425791"/>
                  </a:lnTo>
                  <a:lnTo>
                    <a:pt x="826534" y="422434"/>
                  </a:lnTo>
                  <a:lnTo>
                    <a:pt x="812761" y="413229"/>
                  </a:lnTo>
                  <a:lnTo>
                    <a:pt x="803455" y="399477"/>
                  </a:lnTo>
                  <a:lnTo>
                    <a:pt x="800037" y="382475"/>
                  </a:lnTo>
                  <a:lnTo>
                    <a:pt x="803455" y="365657"/>
                  </a:lnTo>
                  <a:lnTo>
                    <a:pt x="812761" y="351884"/>
                  </a:lnTo>
                  <a:lnTo>
                    <a:pt x="826534" y="342578"/>
                  </a:lnTo>
                  <a:lnTo>
                    <a:pt x="843352" y="339160"/>
                  </a:lnTo>
                  <a:lnTo>
                    <a:pt x="860171" y="342578"/>
                  </a:lnTo>
                  <a:lnTo>
                    <a:pt x="873944" y="351884"/>
                  </a:lnTo>
                  <a:lnTo>
                    <a:pt x="883250" y="365657"/>
                  </a:lnTo>
                  <a:lnTo>
                    <a:pt x="886668" y="382475"/>
                  </a:lnTo>
                  <a:close/>
                </a:path>
                <a:path w="1286509" h="1104900">
                  <a:moveTo>
                    <a:pt x="886668" y="722069"/>
                  </a:moveTo>
                  <a:lnTo>
                    <a:pt x="883250" y="738887"/>
                  </a:lnTo>
                  <a:lnTo>
                    <a:pt x="873944" y="752660"/>
                  </a:lnTo>
                  <a:lnTo>
                    <a:pt x="860171" y="761966"/>
                  </a:lnTo>
                  <a:lnTo>
                    <a:pt x="843352" y="765384"/>
                  </a:lnTo>
                  <a:lnTo>
                    <a:pt x="826534" y="761966"/>
                  </a:lnTo>
                  <a:lnTo>
                    <a:pt x="812761" y="752660"/>
                  </a:lnTo>
                  <a:lnTo>
                    <a:pt x="803455" y="738887"/>
                  </a:lnTo>
                  <a:lnTo>
                    <a:pt x="800037" y="722069"/>
                  </a:lnTo>
                  <a:lnTo>
                    <a:pt x="803455" y="705250"/>
                  </a:lnTo>
                  <a:lnTo>
                    <a:pt x="812761" y="691477"/>
                  </a:lnTo>
                  <a:lnTo>
                    <a:pt x="826534" y="682171"/>
                  </a:lnTo>
                  <a:lnTo>
                    <a:pt x="843352" y="678753"/>
                  </a:lnTo>
                  <a:lnTo>
                    <a:pt x="860171" y="682171"/>
                  </a:lnTo>
                  <a:lnTo>
                    <a:pt x="873944" y="691477"/>
                  </a:lnTo>
                  <a:lnTo>
                    <a:pt x="883250" y="705250"/>
                  </a:lnTo>
                  <a:lnTo>
                    <a:pt x="886668" y="722069"/>
                  </a:lnTo>
                  <a:close/>
                </a:path>
                <a:path w="1286509" h="1104900">
                  <a:moveTo>
                    <a:pt x="886668" y="1061229"/>
                  </a:moveTo>
                  <a:lnTo>
                    <a:pt x="883250" y="1078048"/>
                  </a:lnTo>
                  <a:lnTo>
                    <a:pt x="873944" y="1091821"/>
                  </a:lnTo>
                  <a:lnTo>
                    <a:pt x="860171" y="1101127"/>
                  </a:lnTo>
                  <a:lnTo>
                    <a:pt x="843352" y="1104545"/>
                  </a:lnTo>
                  <a:lnTo>
                    <a:pt x="826534" y="1101127"/>
                  </a:lnTo>
                  <a:lnTo>
                    <a:pt x="812761" y="1091821"/>
                  </a:lnTo>
                  <a:lnTo>
                    <a:pt x="803455" y="1078048"/>
                  </a:lnTo>
                  <a:lnTo>
                    <a:pt x="800037" y="1061229"/>
                  </a:lnTo>
                  <a:lnTo>
                    <a:pt x="803455" y="1044411"/>
                  </a:lnTo>
                  <a:lnTo>
                    <a:pt x="812761" y="1030638"/>
                  </a:lnTo>
                  <a:lnTo>
                    <a:pt x="826534" y="1021332"/>
                  </a:lnTo>
                  <a:lnTo>
                    <a:pt x="843352" y="1017914"/>
                  </a:lnTo>
                  <a:lnTo>
                    <a:pt x="860171" y="1021332"/>
                  </a:lnTo>
                  <a:lnTo>
                    <a:pt x="873944" y="1030638"/>
                  </a:lnTo>
                  <a:lnTo>
                    <a:pt x="883250" y="1044411"/>
                  </a:lnTo>
                  <a:lnTo>
                    <a:pt x="886668" y="1061229"/>
                  </a:lnTo>
                  <a:close/>
                </a:path>
                <a:path w="1286509" h="1104900">
                  <a:moveTo>
                    <a:pt x="886668" y="43315"/>
                  </a:moveTo>
                  <a:lnTo>
                    <a:pt x="883250" y="60134"/>
                  </a:lnTo>
                  <a:lnTo>
                    <a:pt x="873944" y="73907"/>
                  </a:lnTo>
                  <a:lnTo>
                    <a:pt x="860171" y="83213"/>
                  </a:lnTo>
                  <a:lnTo>
                    <a:pt x="843352" y="86630"/>
                  </a:lnTo>
                  <a:lnTo>
                    <a:pt x="826534" y="83213"/>
                  </a:lnTo>
                  <a:lnTo>
                    <a:pt x="812761" y="73907"/>
                  </a:lnTo>
                  <a:lnTo>
                    <a:pt x="803455" y="60134"/>
                  </a:lnTo>
                  <a:lnTo>
                    <a:pt x="800037" y="43315"/>
                  </a:lnTo>
                  <a:lnTo>
                    <a:pt x="803455" y="26496"/>
                  </a:lnTo>
                  <a:lnTo>
                    <a:pt x="812761" y="12723"/>
                  </a:lnTo>
                  <a:lnTo>
                    <a:pt x="826534" y="3417"/>
                  </a:lnTo>
                  <a:lnTo>
                    <a:pt x="843352" y="0"/>
                  </a:lnTo>
                  <a:lnTo>
                    <a:pt x="860171" y="3417"/>
                  </a:lnTo>
                  <a:lnTo>
                    <a:pt x="873944" y="12723"/>
                  </a:lnTo>
                  <a:lnTo>
                    <a:pt x="883250" y="26496"/>
                  </a:lnTo>
                  <a:lnTo>
                    <a:pt x="886668" y="43315"/>
                  </a:lnTo>
                  <a:close/>
                </a:path>
                <a:path w="1286509" h="1104900">
                  <a:moveTo>
                    <a:pt x="86630" y="382475"/>
                  </a:moveTo>
                  <a:lnTo>
                    <a:pt x="83213" y="399294"/>
                  </a:lnTo>
                  <a:lnTo>
                    <a:pt x="73907" y="413067"/>
                  </a:lnTo>
                  <a:lnTo>
                    <a:pt x="60134" y="422373"/>
                  </a:lnTo>
                  <a:lnTo>
                    <a:pt x="43315" y="425791"/>
                  </a:lnTo>
                  <a:lnTo>
                    <a:pt x="26496" y="422434"/>
                  </a:lnTo>
                  <a:lnTo>
                    <a:pt x="12723" y="413229"/>
                  </a:lnTo>
                  <a:lnTo>
                    <a:pt x="3417" y="399477"/>
                  </a:lnTo>
                  <a:lnTo>
                    <a:pt x="0" y="382475"/>
                  </a:lnTo>
                  <a:lnTo>
                    <a:pt x="3417" y="365657"/>
                  </a:lnTo>
                  <a:lnTo>
                    <a:pt x="12723" y="351884"/>
                  </a:lnTo>
                  <a:lnTo>
                    <a:pt x="26496" y="342578"/>
                  </a:lnTo>
                  <a:lnTo>
                    <a:pt x="43315" y="339160"/>
                  </a:lnTo>
                  <a:lnTo>
                    <a:pt x="60134" y="342578"/>
                  </a:lnTo>
                  <a:lnTo>
                    <a:pt x="73907" y="351884"/>
                  </a:lnTo>
                  <a:lnTo>
                    <a:pt x="83213" y="365657"/>
                  </a:lnTo>
                  <a:lnTo>
                    <a:pt x="86630" y="382475"/>
                  </a:lnTo>
                  <a:close/>
                </a:path>
                <a:path w="1286509" h="1104900">
                  <a:moveTo>
                    <a:pt x="86630" y="722069"/>
                  </a:moveTo>
                  <a:lnTo>
                    <a:pt x="83213" y="738887"/>
                  </a:lnTo>
                  <a:lnTo>
                    <a:pt x="73907" y="752660"/>
                  </a:lnTo>
                  <a:lnTo>
                    <a:pt x="60134" y="761966"/>
                  </a:lnTo>
                  <a:lnTo>
                    <a:pt x="43315" y="765384"/>
                  </a:lnTo>
                  <a:lnTo>
                    <a:pt x="26496" y="761966"/>
                  </a:lnTo>
                  <a:lnTo>
                    <a:pt x="12723" y="752660"/>
                  </a:lnTo>
                  <a:lnTo>
                    <a:pt x="3417" y="738887"/>
                  </a:lnTo>
                  <a:lnTo>
                    <a:pt x="0" y="722069"/>
                  </a:lnTo>
                  <a:lnTo>
                    <a:pt x="3417" y="705250"/>
                  </a:lnTo>
                  <a:lnTo>
                    <a:pt x="12723" y="691477"/>
                  </a:lnTo>
                  <a:lnTo>
                    <a:pt x="26496" y="682171"/>
                  </a:lnTo>
                  <a:lnTo>
                    <a:pt x="43315" y="678753"/>
                  </a:lnTo>
                  <a:lnTo>
                    <a:pt x="60134" y="682171"/>
                  </a:lnTo>
                  <a:lnTo>
                    <a:pt x="73907" y="691477"/>
                  </a:lnTo>
                  <a:lnTo>
                    <a:pt x="83213" y="705250"/>
                  </a:lnTo>
                  <a:lnTo>
                    <a:pt x="86630" y="722069"/>
                  </a:lnTo>
                  <a:close/>
                </a:path>
                <a:path w="1286509" h="1104900">
                  <a:moveTo>
                    <a:pt x="86630" y="1061229"/>
                  </a:moveTo>
                  <a:lnTo>
                    <a:pt x="83213" y="1078048"/>
                  </a:lnTo>
                  <a:lnTo>
                    <a:pt x="73907" y="1091821"/>
                  </a:lnTo>
                  <a:lnTo>
                    <a:pt x="60134" y="1101127"/>
                  </a:lnTo>
                  <a:lnTo>
                    <a:pt x="43315" y="1104545"/>
                  </a:lnTo>
                  <a:lnTo>
                    <a:pt x="26496" y="1101127"/>
                  </a:lnTo>
                  <a:lnTo>
                    <a:pt x="12723" y="1091821"/>
                  </a:lnTo>
                  <a:lnTo>
                    <a:pt x="3417" y="1078048"/>
                  </a:lnTo>
                  <a:lnTo>
                    <a:pt x="0" y="1061229"/>
                  </a:lnTo>
                  <a:lnTo>
                    <a:pt x="3417" y="1044411"/>
                  </a:lnTo>
                  <a:lnTo>
                    <a:pt x="12723" y="1030638"/>
                  </a:lnTo>
                  <a:lnTo>
                    <a:pt x="26496" y="1021332"/>
                  </a:lnTo>
                  <a:lnTo>
                    <a:pt x="43315" y="1017914"/>
                  </a:lnTo>
                  <a:lnTo>
                    <a:pt x="60134" y="1021332"/>
                  </a:lnTo>
                  <a:lnTo>
                    <a:pt x="73907" y="1030638"/>
                  </a:lnTo>
                  <a:lnTo>
                    <a:pt x="83213" y="1044411"/>
                  </a:lnTo>
                  <a:lnTo>
                    <a:pt x="86630" y="1061229"/>
                  </a:lnTo>
                  <a:close/>
                </a:path>
                <a:path w="1286509" h="1104900">
                  <a:moveTo>
                    <a:pt x="86630" y="43315"/>
                  </a:moveTo>
                  <a:lnTo>
                    <a:pt x="83213" y="60134"/>
                  </a:lnTo>
                  <a:lnTo>
                    <a:pt x="73907" y="73907"/>
                  </a:lnTo>
                  <a:lnTo>
                    <a:pt x="60134" y="83213"/>
                  </a:lnTo>
                  <a:lnTo>
                    <a:pt x="43315" y="86630"/>
                  </a:lnTo>
                  <a:lnTo>
                    <a:pt x="26496" y="83213"/>
                  </a:lnTo>
                  <a:lnTo>
                    <a:pt x="12723" y="73907"/>
                  </a:lnTo>
                  <a:lnTo>
                    <a:pt x="3417" y="60134"/>
                  </a:lnTo>
                  <a:lnTo>
                    <a:pt x="0" y="43315"/>
                  </a:lnTo>
                  <a:lnTo>
                    <a:pt x="3417" y="26496"/>
                  </a:lnTo>
                  <a:lnTo>
                    <a:pt x="12723" y="12723"/>
                  </a:lnTo>
                  <a:lnTo>
                    <a:pt x="26496" y="3417"/>
                  </a:lnTo>
                  <a:lnTo>
                    <a:pt x="43315" y="0"/>
                  </a:lnTo>
                  <a:lnTo>
                    <a:pt x="60134" y="3417"/>
                  </a:lnTo>
                  <a:lnTo>
                    <a:pt x="73907" y="12723"/>
                  </a:lnTo>
                  <a:lnTo>
                    <a:pt x="83213" y="26496"/>
                  </a:lnTo>
                  <a:lnTo>
                    <a:pt x="86630" y="43315"/>
                  </a:lnTo>
                  <a:close/>
                </a:path>
                <a:path w="1286509" h="1104900">
                  <a:moveTo>
                    <a:pt x="1286470" y="382475"/>
                  </a:moveTo>
                  <a:lnTo>
                    <a:pt x="1283052" y="399294"/>
                  </a:lnTo>
                  <a:lnTo>
                    <a:pt x="1273746" y="413067"/>
                  </a:lnTo>
                  <a:lnTo>
                    <a:pt x="1259973" y="422373"/>
                  </a:lnTo>
                  <a:lnTo>
                    <a:pt x="1243154" y="425791"/>
                  </a:lnTo>
                  <a:lnTo>
                    <a:pt x="1226336" y="422434"/>
                  </a:lnTo>
                  <a:lnTo>
                    <a:pt x="1212563" y="413229"/>
                  </a:lnTo>
                  <a:lnTo>
                    <a:pt x="1203257" y="399477"/>
                  </a:lnTo>
                  <a:lnTo>
                    <a:pt x="1199839" y="382475"/>
                  </a:lnTo>
                  <a:lnTo>
                    <a:pt x="1203257" y="365657"/>
                  </a:lnTo>
                  <a:lnTo>
                    <a:pt x="1212563" y="351884"/>
                  </a:lnTo>
                  <a:lnTo>
                    <a:pt x="1226336" y="342578"/>
                  </a:lnTo>
                  <a:lnTo>
                    <a:pt x="1243154" y="339160"/>
                  </a:lnTo>
                  <a:lnTo>
                    <a:pt x="1259973" y="342578"/>
                  </a:lnTo>
                  <a:lnTo>
                    <a:pt x="1273746" y="351884"/>
                  </a:lnTo>
                  <a:lnTo>
                    <a:pt x="1283052" y="365657"/>
                  </a:lnTo>
                  <a:lnTo>
                    <a:pt x="1286470" y="382475"/>
                  </a:lnTo>
                  <a:close/>
                </a:path>
                <a:path w="1286509" h="1104900">
                  <a:moveTo>
                    <a:pt x="1286470" y="722069"/>
                  </a:moveTo>
                  <a:lnTo>
                    <a:pt x="1283052" y="738887"/>
                  </a:lnTo>
                  <a:lnTo>
                    <a:pt x="1273746" y="752660"/>
                  </a:lnTo>
                  <a:lnTo>
                    <a:pt x="1259973" y="761966"/>
                  </a:lnTo>
                  <a:lnTo>
                    <a:pt x="1243154" y="765384"/>
                  </a:lnTo>
                  <a:lnTo>
                    <a:pt x="1226336" y="761966"/>
                  </a:lnTo>
                  <a:lnTo>
                    <a:pt x="1212563" y="752660"/>
                  </a:lnTo>
                  <a:lnTo>
                    <a:pt x="1203257" y="738887"/>
                  </a:lnTo>
                  <a:lnTo>
                    <a:pt x="1199839" y="722069"/>
                  </a:lnTo>
                  <a:lnTo>
                    <a:pt x="1203257" y="705250"/>
                  </a:lnTo>
                  <a:lnTo>
                    <a:pt x="1212563" y="691477"/>
                  </a:lnTo>
                  <a:lnTo>
                    <a:pt x="1226336" y="682171"/>
                  </a:lnTo>
                  <a:lnTo>
                    <a:pt x="1243154" y="678753"/>
                  </a:lnTo>
                  <a:lnTo>
                    <a:pt x="1259973" y="682171"/>
                  </a:lnTo>
                  <a:lnTo>
                    <a:pt x="1273746" y="691477"/>
                  </a:lnTo>
                  <a:lnTo>
                    <a:pt x="1283052" y="705250"/>
                  </a:lnTo>
                  <a:lnTo>
                    <a:pt x="1286470" y="722069"/>
                  </a:lnTo>
                  <a:close/>
                </a:path>
                <a:path w="1286509" h="1104900">
                  <a:moveTo>
                    <a:pt x="1286470" y="1061229"/>
                  </a:moveTo>
                  <a:lnTo>
                    <a:pt x="1283052" y="1078048"/>
                  </a:lnTo>
                  <a:lnTo>
                    <a:pt x="1273746" y="1091821"/>
                  </a:lnTo>
                  <a:lnTo>
                    <a:pt x="1259973" y="1101127"/>
                  </a:lnTo>
                  <a:lnTo>
                    <a:pt x="1243154" y="1104545"/>
                  </a:lnTo>
                  <a:lnTo>
                    <a:pt x="1226336" y="1101127"/>
                  </a:lnTo>
                  <a:lnTo>
                    <a:pt x="1212563" y="1091821"/>
                  </a:lnTo>
                  <a:lnTo>
                    <a:pt x="1203257" y="1078048"/>
                  </a:lnTo>
                  <a:lnTo>
                    <a:pt x="1199839" y="1061229"/>
                  </a:lnTo>
                  <a:lnTo>
                    <a:pt x="1203257" y="1044411"/>
                  </a:lnTo>
                  <a:lnTo>
                    <a:pt x="1212563" y="1030638"/>
                  </a:lnTo>
                  <a:lnTo>
                    <a:pt x="1226336" y="1021332"/>
                  </a:lnTo>
                  <a:lnTo>
                    <a:pt x="1243154" y="1017914"/>
                  </a:lnTo>
                  <a:lnTo>
                    <a:pt x="1259973" y="1021332"/>
                  </a:lnTo>
                  <a:lnTo>
                    <a:pt x="1273746" y="1030638"/>
                  </a:lnTo>
                  <a:lnTo>
                    <a:pt x="1283052" y="1044411"/>
                  </a:lnTo>
                  <a:lnTo>
                    <a:pt x="1286470" y="1061229"/>
                  </a:lnTo>
                  <a:close/>
                </a:path>
                <a:path w="1286509" h="1104900">
                  <a:moveTo>
                    <a:pt x="1286470" y="43315"/>
                  </a:moveTo>
                  <a:lnTo>
                    <a:pt x="1283052" y="60134"/>
                  </a:lnTo>
                  <a:lnTo>
                    <a:pt x="1273746" y="73907"/>
                  </a:lnTo>
                  <a:lnTo>
                    <a:pt x="1259973" y="83213"/>
                  </a:lnTo>
                  <a:lnTo>
                    <a:pt x="1243154" y="86630"/>
                  </a:lnTo>
                  <a:lnTo>
                    <a:pt x="1226336" y="83213"/>
                  </a:lnTo>
                  <a:lnTo>
                    <a:pt x="1212563" y="73907"/>
                  </a:lnTo>
                  <a:lnTo>
                    <a:pt x="1203257" y="60134"/>
                  </a:lnTo>
                  <a:lnTo>
                    <a:pt x="1199839" y="43315"/>
                  </a:lnTo>
                  <a:lnTo>
                    <a:pt x="1203257" y="26496"/>
                  </a:lnTo>
                  <a:lnTo>
                    <a:pt x="1212563" y="12723"/>
                  </a:lnTo>
                  <a:lnTo>
                    <a:pt x="1226336" y="3417"/>
                  </a:lnTo>
                  <a:lnTo>
                    <a:pt x="1243154" y="0"/>
                  </a:lnTo>
                  <a:lnTo>
                    <a:pt x="1259973" y="3417"/>
                  </a:lnTo>
                  <a:lnTo>
                    <a:pt x="1273746" y="12723"/>
                  </a:lnTo>
                  <a:lnTo>
                    <a:pt x="1283052" y="26496"/>
                  </a:lnTo>
                  <a:lnTo>
                    <a:pt x="1286470" y="43315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8611" y="6795034"/>
              <a:ext cx="1313180" cy="1181100"/>
            </a:xfrm>
            <a:custGeom>
              <a:avLst/>
              <a:gdLst/>
              <a:ahLst/>
              <a:cxnLst/>
              <a:rect l="l" t="t" r="r" b="b"/>
              <a:pathLst>
                <a:path w="1313180" h="1181100">
                  <a:moveTo>
                    <a:pt x="212760" y="1181100"/>
                  </a:moveTo>
                  <a:lnTo>
                    <a:pt x="211144" y="1181100"/>
                  </a:lnTo>
                  <a:lnTo>
                    <a:pt x="209527" y="1180453"/>
                  </a:lnTo>
                  <a:lnTo>
                    <a:pt x="207264" y="1179159"/>
                  </a:lnTo>
                  <a:lnTo>
                    <a:pt x="206294" y="1176247"/>
                  </a:lnTo>
                  <a:lnTo>
                    <a:pt x="207587" y="1173983"/>
                  </a:lnTo>
                  <a:lnTo>
                    <a:pt x="270316" y="1041671"/>
                  </a:lnTo>
                  <a:lnTo>
                    <a:pt x="212437" y="1041671"/>
                  </a:lnTo>
                  <a:lnTo>
                    <a:pt x="163729" y="1036060"/>
                  </a:lnTo>
                  <a:lnTo>
                    <a:pt x="119048" y="1020077"/>
                  </a:lnTo>
                  <a:lnTo>
                    <a:pt x="79650" y="994994"/>
                  </a:lnTo>
                  <a:lnTo>
                    <a:pt x="46790" y="962084"/>
                  </a:lnTo>
                  <a:lnTo>
                    <a:pt x="21725" y="922622"/>
                  </a:lnTo>
                  <a:lnTo>
                    <a:pt x="5709" y="877880"/>
                  </a:lnTo>
                  <a:lnTo>
                    <a:pt x="0" y="829131"/>
                  </a:lnTo>
                  <a:lnTo>
                    <a:pt x="0" y="212539"/>
                  </a:lnTo>
                  <a:lnTo>
                    <a:pt x="5608" y="163791"/>
                  </a:lnTo>
                  <a:lnTo>
                    <a:pt x="21583" y="119049"/>
                  </a:lnTo>
                  <a:lnTo>
                    <a:pt x="46654" y="79586"/>
                  </a:lnTo>
                  <a:lnTo>
                    <a:pt x="79548" y="46677"/>
                  </a:lnTo>
                  <a:lnTo>
                    <a:pt x="118991" y="21594"/>
                  </a:lnTo>
                  <a:lnTo>
                    <a:pt x="163712" y="5610"/>
                  </a:lnTo>
                  <a:lnTo>
                    <a:pt x="212437" y="0"/>
                  </a:lnTo>
                  <a:lnTo>
                    <a:pt x="1100342" y="0"/>
                  </a:lnTo>
                  <a:lnTo>
                    <a:pt x="1149067" y="5610"/>
                  </a:lnTo>
                  <a:lnTo>
                    <a:pt x="1160523" y="9705"/>
                  </a:lnTo>
                  <a:lnTo>
                    <a:pt x="215347" y="9705"/>
                  </a:lnTo>
                  <a:lnTo>
                    <a:pt x="168220" y="15143"/>
                  </a:lnTo>
                  <a:lnTo>
                    <a:pt x="124944" y="30631"/>
                  </a:lnTo>
                  <a:lnTo>
                    <a:pt x="86760" y="54930"/>
                  </a:lnTo>
                  <a:lnTo>
                    <a:pt x="54904" y="86801"/>
                  </a:lnTo>
                  <a:lnTo>
                    <a:pt x="30616" y="125005"/>
                  </a:lnTo>
                  <a:lnTo>
                    <a:pt x="15135" y="168301"/>
                  </a:lnTo>
                  <a:lnTo>
                    <a:pt x="9700" y="215451"/>
                  </a:lnTo>
                  <a:lnTo>
                    <a:pt x="9700" y="826220"/>
                  </a:lnTo>
                  <a:lnTo>
                    <a:pt x="15135" y="873370"/>
                  </a:lnTo>
                  <a:lnTo>
                    <a:pt x="30616" y="916666"/>
                  </a:lnTo>
                  <a:lnTo>
                    <a:pt x="54904" y="954869"/>
                  </a:lnTo>
                  <a:lnTo>
                    <a:pt x="86760" y="986740"/>
                  </a:lnTo>
                  <a:lnTo>
                    <a:pt x="124944" y="1011039"/>
                  </a:lnTo>
                  <a:lnTo>
                    <a:pt x="168220" y="1026528"/>
                  </a:lnTo>
                  <a:lnTo>
                    <a:pt x="215347" y="1031966"/>
                  </a:lnTo>
                  <a:lnTo>
                    <a:pt x="279693" y="1031966"/>
                  </a:lnTo>
                  <a:lnTo>
                    <a:pt x="281633" y="1040053"/>
                  </a:lnTo>
                  <a:lnTo>
                    <a:pt x="280986" y="1041671"/>
                  </a:lnTo>
                  <a:lnTo>
                    <a:pt x="226988" y="1156190"/>
                  </a:lnTo>
                  <a:lnTo>
                    <a:pt x="226664" y="1156837"/>
                  </a:lnTo>
                  <a:lnTo>
                    <a:pt x="226664" y="1157808"/>
                  </a:lnTo>
                  <a:lnTo>
                    <a:pt x="226988" y="1158778"/>
                  </a:lnTo>
                  <a:lnTo>
                    <a:pt x="227634" y="1160396"/>
                  </a:lnTo>
                  <a:lnTo>
                    <a:pt x="229574" y="1160719"/>
                  </a:lnTo>
                  <a:lnTo>
                    <a:pt x="250099" y="1160719"/>
                  </a:lnTo>
                  <a:lnTo>
                    <a:pt x="214054" y="1180453"/>
                  </a:lnTo>
                  <a:lnTo>
                    <a:pt x="212760" y="1181100"/>
                  </a:lnTo>
                  <a:close/>
                </a:path>
                <a:path w="1313180" h="1181100">
                  <a:moveTo>
                    <a:pt x="250099" y="1160719"/>
                  </a:moveTo>
                  <a:lnTo>
                    <a:pt x="229574" y="1160719"/>
                  </a:lnTo>
                  <a:lnTo>
                    <a:pt x="230868" y="1160072"/>
                  </a:lnTo>
                  <a:lnTo>
                    <a:pt x="461736" y="1033907"/>
                  </a:lnTo>
                  <a:lnTo>
                    <a:pt x="463999" y="1032936"/>
                  </a:lnTo>
                  <a:lnTo>
                    <a:pt x="466910" y="1032289"/>
                  </a:lnTo>
                  <a:lnTo>
                    <a:pt x="469496" y="1031966"/>
                  </a:lnTo>
                  <a:lnTo>
                    <a:pt x="1097432" y="1031966"/>
                  </a:lnTo>
                  <a:lnTo>
                    <a:pt x="1144559" y="1026528"/>
                  </a:lnTo>
                  <a:lnTo>
                    <a:pt x="1187835" y="1011039"/>
                  </a:lnTo>
                  <a:lnTo>
                    <a:pt x="1226020" y="986740"/>
                  </a:lnTo>
                  <a:lnTo>
                    <a:pt x="1257875" y="954869"/>
                  </a:lnTo>
                  <a:lnTo>
                    <a:pt x="1282163" y="916666"/>
                  </a:lnTo>
                  <a:lnTo>
                    <a:pt x="1297644" y="873370"/>
                  </a:lnTo>
                  <a:lnTo>
                    <a:pt x="1303079" y="826220"/>
                  </a:lnTo>
                  <a:lnTo>
                    <a:pt x="1303079" y="215451"/>
                  </a:lnTo>
                  <a:lnTo>
                    <a:pt x="1297644" y="168301"/>
                  </a:lnTo>
                  <a:lnTo>
                    <a:pt x="1282163" y="125005"/>
                  </a:lnTo>
                  <a:lnTo>
                    <a:pt x="1257875" y="86801"/>
                  </a:lnTo>
                  <a:lnTo>
                    <a:pt x="1226020" y="54930"/>
                  </a:lnTo>
                  <a:lnTo>
                    <a:pt x="1187835" y="30631"/>
                  </a:lnTo>
                  <a:lnTo>
                    <a:pt x="1144559" y="15143"/>
                  </a:lnTo>
                  <a:lnTo>
                    <a:pt x="1097432" y="9705"/>
                  </a:lnTo>
                  <a:lnTo>
                    <a:pt x="1160523" y="9705"/>
                  </a:lnTo>
                  <a:lnTo>
                    <a:pt x="1233231" y="46677"/>
                  </a:lnTo>
                  <a:lnTo>
                    <a:pt x="1266125" y="79586"/>
                  </a:lnTo>
                  <a:lnTo>
                    <a:pt x="1291196" y="119049"/>
                  </a:lnTo>
                  <a:lnTo>
                    <a:pt x="1307172" y="163791"/>
                  </a:lnTo>
                  <a:lnTo>
                    <a:pt x="1312780" y="212539"/>
                  </a:lnTo>
                  <a:lnTo>
                    <a:pt x="1312780" y="829131"/>
                  </a:lnTo>
                  <a:lnTo>
                    <a:pt x="1307070" y="877880"/>
                  </a:lnTo>
                  <a:lnTo>
                    <a:pt x="1291054" y="922622"/>
                  </a:lnTo>
                  <a:lnTo>
                    <a:pt x="1265989" y="962084"/>
                  </a:lnTo>
                  <a:lnTo>
                    <a:pt x="1233129" y="994994"/>
                  </a:lnTo>
                  <a:lnTo>
                    <a:pt x="1193731" y="1020077"/>
                  </a:lnTo>
                  <a:lnTo>
                    <a:pt x="1149050" y="1036060"/>
                  </a:lnTo>
                  <a:lnTo>
                    <a:pt x="1100342" y="1041671"/>
                  </a:lnTo>
                  <a:lnTo>
                    <a:pt x="467556" y="1041671"/>
                  </a:lnTo>
                  <a:lnTo>
                    <a:pt x="250099" y="1160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3679" y="477914"/>
            <a:ext cx="280543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55650">
              <a:lnSpc>
                <a:spcPct val="115599"/>
              </a:lnSpc>
              <a:spcBef>
                <a:spcPts val="100"/>
              </a:spcBef>
            </a:pPr>
            <a:r>
              <a:rPr sz="4000" b="1" spc="-25" dirty="0">
                <a:solidFill>
                  <a:srgbClr val="000000"/>
                </a:solidFill>
                <a:latin typeface="Tahoma"/>
                <a:cs typeface="Tahoma"/>
              </a:rPr>
              <a:t>User </a:t>
            </a:r>
            <a:r>
              <a:rPr sz="4000" b="1" spc="-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4000" b="1" spc="-62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4000" b="1" spc="-45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4000" b="1" spc="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4000" b="1" spc="-4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4000" b="1" spc="-50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4000" b="1" spc="-13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4000" b="1" spc="105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4000" b="1" spc="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4000" b="1" spc="-5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4000" b="1" spc="3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4000" b="1" spc="-4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880" y="4957228"/>
            <a:ext cx="7162165" cy="4189095"/>
          </a:xfrm>
          <a:custGeom>
            <a:avLst/>
            <a:gdLst/>
            <a:ahLst/>
            <a:cxnLst/>
            <a:rect l="l" t="t" r="r" b="b"/>
            <a:pathLst>
              <a:path w="7162165" h="4189095">
                <a:moveTo>
                  <a:pt x="3897058" y="974267"/>
                </a:moveTo>
                <a:lnTo>
                  <a:pt x="3895864" y="925639"/>
                </a:lnTo>
                <a:lnTo>
                  <a:pt x="3892321" y="877633"/>
                </a:lnTo>
                <a:lnTo>
                  <a:pt x="3886492" y="830287"/>
                </a:lnTo>
                <a:lnTo>
                  <a:pt x="3878427" y="783691"/>
                </a:lnTo>
                <a:lnTo>
                  <a:pt x="3868178" y="737870"/>
                </a:lnTo>
                <a:lnTo>
                  <a:pt x="3855809" y="692886"/>
                </a:lnTo>
                <a:lnTo>
                  <a:pt x="3841369" y="648792"/>
                </a:lnTo>
                <a:lnTo>
                  <a:pt x="3824909" y="605663"/>
                </a:lnTo>
                <a:lnTo>
                  <a:pt x="3806507" y="563537"/>
                </a:lnTo>
                <a:lnTo>
                  <a:pt x="3786187" y="522478"/>
                </a:lnTo>
                <a:lnTo>
                  <a:pt x="3764038" y="482536"/>
                </a:lnTo>
                <a:lnTo>
                  <a:pt x="3740099" y="443763"/>
                </a:lnTo>
                <a:lnTo>
                  <a:pt x="3714419" y="406234"/>
                </a:lnTo>
                <a:lnTo>
                  <a:pt x="3687064" y="369976"/>
                </a:lnTo>
                <a:lnTo>
                  <a:pt x="3658082" y="335076"/>
                </a:lnTo>
                <a:lnTo>
                  <a:pt x="3627539" y="301561"/>
                </a:lnTo>
                <a:lnTo>
                  <a:pt x="3595484" y="269506"/>
                </a:lnTo>
                <a:lnTo>
                  <a:pt x="3561981" y="238963"/>
                </a:lnTo>
                <a:lnTo>
                  <a:pt x="3527069" y="209994"/>
                </a:lnTo>
                <a:lnTo>
                  <a:pt x="3490823" y="182638"/>
                </a:lnTo>
                <a:lnTo>
                  <a:pt x="3453282" y="156959"/>
                </a:lnTo>
                <a:lnTo>
                  <a:pt x="3414522" y="133019"/>
                </a:lnTo>
                <a:lnTo>
                  <a:pt x="3374580" y="110858"/>
                </a:lnTo>
                <a:lnTo>
                  <a:pt x="3333508" y="90551"/>
                </a:lnTo>
                <a:lnTo>
                  <a:pt x="3291382" y="72136"/>
                </a:lnTo>
                <a:lnTo>
                  <a:pt x="3248253" y="55689"/>
                </a:lnTo>
                <a:lnTo>
                  <a:pt x="3204172" y="41249"/>
                </a:lnTo>
                <a:lnTo>
                  <a:pt x="3159188" y="28879"/>
                </a:lnTo>
                <a:lnTo>
                  <a:pt x="3113367" y="18630"/>
                </a:lnTo>
                <a:lnTo>
                  <a:pt x="3066758" y="10566"/>
                </a:lnTo>
                <a:lnTo>
                  <a:pt x="3019425" y="4737"/>
                </a:lnTo>
                <a:lnTo>
                  <a:pt x="2971419" y="1193"/>
                </a:lnTo>
                <a:lnTo>
                  <a:pt x="2922803" y="0"/>
                </a:lnTo>
                <a:lnTo>
                  <a:pt x="974242" y="0"/>
                </a:lnTo>
                <a:lnTo>
                  <a:pt x="925639" y="1193"/>
                </a:lnTo>
                <a:lnTo>
                  <a:pt x="877620" y="4737"/>
                </a:lnTo>
                <a:lnTo>
                  <a:pt x="830287" y="10566"/>
                </a:lnTo>
                <a:lnTo>
                  <a:pt x="783678" y="18630"/>
                </a:lnTo>
                <a:lnTo>
                  <a:pt x="737857" y="28879"/>
                </a:lnTo>
                <a:lnTo>
                  <a:pt x="692873" y="41249"/>
                </a:lnTo>
                <a:lnTo>
                  <a:pt x="648792" y="55689"/>
                </a:lnTo>
                <a:lnTo>
                  <a:pt x="605663" y="72136"/>
                </a:lnTo>
                <a:lnTo>
                  <a:pt x="563537" y="90551"/>
                </a:lnTo>
                <a:lnTo>
                  <a:pt x="522478" y="110858"/>
                </a:lnTo>
                <a:lnTo>
                  <a:pt x="482523" y="133019"/>
                </a:lnTo>
                <a:lnTo>
                  <a:pt x="443763" y="156959"/>
                </a:lnTo>
                <a:lnTo>
                  <a:pt x="406222" y="182638"/>
                </a:lnTo>
                <a:lnTo>
                  <a:pt x="369976" y="209994"/>
                </a:lnTo>
                <a:lnTo>
                  <a:pt x="335076" y="238963"/>
                </a:lnTo>
                <a:lnTo>
                  <a:pt x="301561" y="269506"/>
                </a:lnTo>
                <a:lnTo>
                  <a:pt x="269506" y="301561"/>
                </a:lnTo>
                <a:lnTo>
                  <a:pt x="238963" y="335076"/>
                </a:lnTo>
                <a:lnTo>
                  <a:pt x="209994" y="369976"/>
                </a:lnTo>
                <a:lnTo>
                  <a:pt x="182638" y="406234"/>
                </a:lnTo>
                <a:lnTo>
                  <a:pt x="156959" y="443763"/>
                </a:lnTo>
                <a:lnTo>
                  <a:pt x="133007" y="482536"/>
                </a:lnTo>
                <a:lnTo>
                  <a:pt x="110858" y="522478"/>
                </a:lnTo>
                <a:lnTo>
                  <a:pt x="90551" y="563537"/>
                </a:lnTo>
                <a:lnTo>
                  <a:pt x="72136" y="605663"/>
                </a:lnTo>
                <a:lnTo>
                  <a:pt x="55689" y="648792"/>
                </a:lnTo>
                <a:lnTo>
                  <a:pt x="41249" y="692886"/>
                </a:lnTo>
                <a:lnTo>
                  <a:pt x="28879" y="737870"/>
                </a:lnTo>
                <a:lnTo>
                  <a:pt x="18630" y="783691"/>
                </a:lnTo>
                <a:lnTo>
                  <a:pt x="10553" y="830287"/>
                </a:lnTo>
                <a:lnTo>
                  <a:pt x="4724" y="877633"/>
                </a:lnTo>
                <a:lnTo>
                  <a:pt x="1193" y="925639"/>
                </a:lnTo>
                <a:lnTo>
                  <a:pt x="0" y="974242"/>
                </a:lnTo>
                <a:lnTo>
                  <a:pt x="1193" y="1022883"/>
                </a:lnTo>
                <a:lnTo>
                  <a:pt x="4724" y="1070902"/>
                </a:lnTo>
                <a:lnTo>
                  <a:pt x="10553" y="1118235"/>
                </a:lnTo>
                <a:lnTo>
                  <a:pt x="18630" y="1164844"/>
                </a:lnTo>
                <a:lnTo>
                  <a:pt x="28879" y="1210665"/>
                </a:lnTo>
                <a:lnTo>
                  <a:pt x="41249" y="1255649"/>
                </a:lnTo>
                <a:lnTo>
                  <a:pt x="55689" y="1299730"/>
                </a:lnTo>
                <a:lnTo>
                  <a:pt x="72136" y="1342859"/>
                </a:lnTo>
                <a:lnTo>
                  <a:pt x="90551" y="1384985"/>
                </a:lnTo>
                <a:lnTo>
                  <a:pt x="110858" y="1426044"/>
                </a:lnTo>
                <a:lnTo>
                  <a:pt x="133007" y="1465999"/>
                </a:lnTo>
                <a:lnTo>
                  <a:pt x="156959" y="1504759"/>
                </a:lnTo>
                <a:lnTo>
                  <a:pt x="182638" y="1542300"/>
                </a:lnTo>
                <a:lnTo>
                  <a:pt x="209994" y="1578546"/>
                </a:lnTo>
                <a:lnTo>
                  <a:pt x="238963" y="1613446"/>
                </a:lnTo>
                <a:lnTo>
                  <a:pt x="269506" y="1646961"/>
                </a:lnTo>
                <a:lnTo>
                  <a:pt x="301561" y="1679016"/>
                </a:lnTo>
                <a:lnTo>
                  <a:pt x="335076" y="1709559"/>
                </a:lnTo>
                <a:lnTo>
                  <a:pt x="369976" y="1738528"/>
                </a:lnTo>
                <a:lnTo>
                  <a:pt x="406222" y="1765884"/>
                </a:lnTo>
                <a:lnTo>
                  <a:pt x="443763" y="1791563"/>
                </a:lnTo>
                <a:lnTo>
                  <a:pt x="482523" y="1815515"/>
                </a:lnTo>
                <a:lnTo>
                  <a:pt x="522478" y="1837664"/>
                </a:lnTo>
                <a:lnTo>
                  <a:pt x="563537" y="1857971"/>
                </a:lnTo>
                <a:lnTo>
                  <a:pt x="605663" y="1876386"/>
                </a:lnTo>
                <a:lnTo>
                  <a:pt x="648792" y="1892833"/>
                </a:lnTo>
                <a:lnTo>
                  <a:pt x="692873" y="1907273"/>
                </a:lnTo>
                <a:lnTo>
                  <a:pt x="737857" y="1919655"/>
                </a:lnTo>
                <a:lnTo>
                  <a:pt x="783678" y="1929892"/>
                </a:lnTo>
                <a:lnTo>
                  <a:pt x="830287" y="1937969"/>
                </a:lnTo>
                <a:lnTo>
                  <a:pt x="877620" y="1943798"/>
                </a:lnTo>
                <a:lnTo>
                  <a:pt x="925639" y="1947341"/>
                </a:lnTo>
                <a:lnTo>
                  <a:pt x="974255" y="1948522"/>
                </a:lnTo>
                <a:lnTo>
                  <a:pt x="2922790" y="1948522"/>
                </a:lnTo>
                <a:lnTo>
                  <a:pt x="2971419" y="1947341"/>
                </a:lnTo>
                <a:lnTo>
                  <a:pt x="3019425" y="1943798"/>
                </a:lnTo>
                <a:lnTo>
                  <a:pt x="3066758" y="1937969"/>
                </a:lnTo>
                <a:lnTo>
                  <a:pt x="3113367" y="1929892"/>
                </a:lnTo>
                <a:lnTo>
                  <a:pt x="3159188" y="1919655"/>
                </a:lnTo>
                <a:lnTo>
                  <a:pt x="3204172" y="1907273"/>
                </a:lnTo>
                <a:lnTo>
                  <a:pt x="3248253" y="1892833"/>
                </a:lnTo>
                <a:lnTo>
                  <a:pt x="3291382" y="1876386"/>
                </a:lnTo>
                <a:lnTo>
                  <a:pt x="3333508" y="1857971"/>
                </a:lnTo>
                <a:lnTo>
                  <a:pt x="3374580" y="1837664"/>
                </a:lnTo>
                <a:lnTo>
                  <a:pt x="3414522" y="1815515"/>
                </a:lnTo>
                <a:lnTo>
                  <a:pt x="3453282" y="1791563"/>
                </a:lnTo>
                <a:lnTo>
                  <a:pt x="3490823" y="1765884"/>
                </a:lnTo>
                <a:lnTo>
                  <a:pt x="3527069" y="1738528"/>
                </a:lnTo>
                <a:lnTo>
                  <a:pt x="3561981" y="1709559"/>
                </a:lnTo>
                <a:lnTo>
                  <a:pt x="3595484" y="1679016"/>
                </a:lnTo>
                <a:lnTo>
                  <a:pt x="3627539" y="1646961"/>
                </a:lnTo>
                <a:lnTo>
                  <a:pt x="3658082" y="1613446"/>
                </a:lnTo>
                <a:lnTo>
                  <a:pt x="3687064" y="1578546"/>
                </a:lnTo>
                <a:lnTo>
                  <a:pt x="3714419" y="1542300"/>
                </a:lnTo>
                <a:lnTo>
                  <a:pt x="3740099" y="1504759"/>
                </a:lnTo>
                <a:lnTo>
                  <a:pt x="3764038" y="1465999"/>
                </a:lnTo>
                <a:lnTo>
                  <a:pt x="3786187" y="1426044"/>
                </a:lnTo>
                <a:lnTo>
                  <a:pt x="3806507" y="1384985"/>
                </a:lnTo>
                <a:lnTo>
                  <a:pt x="3824909" y="1342859"/>
                </a:lnTo>
                <a:lnTo>
                  <a:pt x="3841369" y="1299730"/>
                </a:lnTo>
                <a:lnTo>
                  <a:pt x="3855809" y="1255649"/>
                </a:lnTo>
                <a:lnTo>
                  <a:pt x="3868178" y="1210665"/>
                </a:lnTo>
                <a:lnTo>
                  <a:pt x="3878427" y="1164844"/>
                </a:lnTo>
                <a:lnTo>
                  <a:pt x="3886492" y="1118235"/>
                </a:lnTo>
                <a:lnTo>
                  <a:pt x="3892321" y="1070902"/>
                </a:lnTo>
                <a:lnTo>
                  <a:pt x="3895864" y="1022883"/>
                </a:lnTo>
                <a:lnTo>
                  <a:pt x="3897058" y="974267"/>
                </a:lnTo>
                <a:close/>
              </a:path>
              <a:path w="7162165" h="4189095">
                <a:moveTo>
                  <a:pt x="7161670" y="3214713"/>
                </a:moveTo>
                <a:lnTo>
                  <a:pt x="7160476" y="3166097"/>
                </a:lnTo>
                <a:lnTo>
                  <a:pt x="7156945" y="3118078"/>
                </a:lnTo>
                <a:lnTo>
                  <a:pt x="7151116" y="3070745"/>
                </a:lnTo>
                <a:lnTo>
                  <a:pt x="7143039" y="3024136"/>
                </a:lnTo>
                <a:lnTo>
                  <a:pt x="7132790" y="2978315"/>
                </a:lnTo>
                <a:lnTo>
                  <a:pt x="7120420" y="2933331"/>
                </a:lnTo>
                <a:lnTo>
                  <a:pt x="7105980" y="2889250"/>
                </a:lnTo>
                <a:lnTo>
                  <a:pt x="7089534" y="2846120"/>
                </a:lnTo>
                <a:lnTo>
                  <a:pt x="7071119" y="2803995"/>
                </a:lnTo>
                <a:lnTo>
                  <a:pt x="7050811" y="2762935"/>
                </a:lnTo>
                <a:lnTo>
                  <a:pt x="7028662" y="2722994"/>
                </a:lnTo>
                <a:lnTo>
                  <a:pt x="7004710" y="2684221"/>
                </a:lnTo>
                <a:lnTo>
                  <a:pt x="6979031" y="2646680"/>
                </a:lnTo>
                <a:lnTo>
                  <a:pt x="6951675" y="2610434"/>
                </a:lnTo>
                <a:lnTo>
                  <a:pt x="6922706" y="2575534"/>
                </a:lnTo>
                <a:lnTo>
                  <a:pt x="6892163" y="2542019"/>
                </a:lnTo>
                <a:lnTo>
                  <a:pt x="6860108" y="2509964"/>
                </a:lnTo>
                <a:lnTo>
                  <a:pt x="6826593" y="2479421"/>
                </a:lnTo>
                <a:lnTo>
                  <a:pt x="6791693" y="2450452"/>
                </a:lnTo>
                <a:lnTo>
                  <a:pt x="6755447" y="2423096"/>
                </a:lnTo>
                <a:lnTo>
                  <a:pt x="6717906" y="2397417"/>
                </a:lnTo>
                <a:lnTo>
                  <a:pt x="6679133" y="2373465"/>
                </a:lnTo>
                <a:lnTo>
                  <a:pt x="6639192" y="2351316"/>
                </a:lnTo>
                <a:lnTo>
                  <a:pt x="6598132" y="2331008"/>
                </a:lnTo>
                <a:lnTo>
                  <a:pt x="6556007" y="2312593"/>
                </a:lnTo>
                <a:lnTo>
                  <a:pt x="6512877" y="2296147"/>
                </a:lnTo>
                <a:lnTo>
                  <a:pt x="6468796" y="2281707"/>
                </a:lnTo>
                <a:lnTo>
                  <a:pt x="6423812" y="2269337"/>
                </a:lnTo>
                <a:lnTo>
                  <a:pt x="6377991" y="2259088"/>
                </a:lnTo>
                <a:lnTo>
                  <a:pt x="6331382" y="2251011"/>
                </a:lnTo>
                <a:lnTo>
                  <a:pt x="6284049" y="2245182"/>
                </a:lnTo>
                <a:lnTo>
                  <a:pt x="6236030" y="2241651"/>
                </a:lnTo>
                <a:lnTo>
                  <a:pt x="6187414" y="2240457"/>
                </a:lnTo>
                <a:lnTo>
                  <a:pt x="3980459" y="2240457"/>
                </a:lnTo>
                <a:lnTo>
                  <a:pt x="3931831" y="2241651"/>
                </a:lnTo>
                <a:lnTo>
                  <a:pt x="3883825" y="2245182"/>
                </a:lnTo>
                <a:lnTo>
                  <a:pt x="3836492" y="2251011"/>
                </a:lnTo>
                <a:lnTo>
                  <a:pt x="3789883" y="2259088"/>
                </a:lnTo>
                <a:lnTo>
                  <a:pt x="3744061" y="2269337"/>
                </a:lnTo>
                <a:lnTo>
                  <a:pt x="3699078" y="2281707"/>
                </a:lnTo>
                <a:lnTo>
                  <a:pt x="3654996" y="2296147"/>
                </a:lnTo>
                <a:lnTo>
                  <a:pt x="3611854" y="2312593"/>
                </a:lnTo>
                <a:lnTo>
                  <a:pt x="3569741" y="2331008"/>
                </a:lnTo>
                <a:lnTo>
                  <a:pt x="3528669" y="2351316"/>
                </a:lnTo>
                <a:lnTo>
                  <a:pt x="3488728" y="2373465"/>
                </a:lnTo>
                <a:lnTo>
                  <a:pt x="3449967" y="2397417"/>
                </a:lnTo>
                <a:lnTo>
                  <a:pt x="3412426" y="2423096"/>
                </a:lnTo>
                <a:lnTo>
                  <a:pt x="3376180" y="2450452"/>
                </a:lnTo>
                <a:lnTo>
                  <a:pt x="3341268" y="2479421"/>
                </a:lnTo>
                <a:lnTo>
                  <a:pt x="3307765" y="2509964"/>
                </a:lnTo>
                <a:lnTo>
                  <a:pt x="3275711" y="2542019"/>
                </a:lnTo>
                <a:lnTo>
                  <a:pt x="3245167" y="2575534"/>
                </a:lnTo>
                <a:lnTo>
                  <a:pt x="3216186" y="2610434"/>
                </a:lnTo>
                <a:lnTo>
                  <a:pt x="3188830" y="2646680"/>
                </a:lnTo>
                <a:lnTo>
                  <a:pt x="3163151" y="2684221"/>
                </a:lnTo>
                <a:lnTo>
                  <a:pt x="3139211" y="2722994"/>
                </a:lnTo>
                <a:lnTo>
                  <a:pt x="3117062" y="2762935"/>
                </a:lnTo>
                <a:lnTo>
                  <a:pt x="3096742" y="2803995"/>
                </a:lnTo>
                <a:lnTo>
                  <a:pt x="3078340" y="2846120"/>
                </a:lnTo>
                <a:lnTo>
                  <a:pt x="3061881" y="2889250"/>
                </a:lnTo>
                <a:lnTo>
                  <a:pt x="3047441" y="2933331"/>
                </a:lnTo>
                <a:lnTo>
                  <a:pt x="3035071" y="2978315"/>
                </a:lnTo>
                <a:lnTo>
                  <a:pt x="3024822" y="3024136"/>
                </a:lnTo>
                <a:lnTo>
                  <a:pt x="3016758" y="3070745"/>
                </a:lnTo>
                <a:lnTo>
                  <a:pt x="3010928" y="3118078"/>
                </a:lnTo>
                <a:lnTo>
                  <a:pt x="3007385" y="3166097"/>
                </a:lnTo>
                <a:lnTo>
                  <a:pt x="3006191" y="3214713"/>
                </a:lnTo>
                <a:lnTo>
                  <a:pt x="3007385" y="3263341"/>
                </a:lnTo>
                <a:lnTo>
                  <a:pt x="3010928" y="3311347"/>
                </a:lnTo>
                <a:lnTo>
                  <a:pt x="3016758" y="3358692"/>
                </a:lnTo>
                <a:lnTo>
                  <a:pt x="3024822" y="3405289"/>
                </a:lnTo>
                <a:lnTo>
                  <a:pt x="3035071" y="3451110"/>
                </a:lnTo>
                <a:lnTo>
                  <a:pt x="3047441" y="3496094"/>
                </a:lnTo>
                <a:lnTo>
                  <a:pt x="3061881" y="3540188"/>
                </a:lnTo>
                <a:lnTo>
                  <a:pt x="3078340" y="3583317"/>
                </a:lnTo>
                <a:lnTo>
                  <a:pt x="3096742" y="3625443"/>
                </a:lnTo>
                <a:lnTo>
                  <a:pt x="3117062" y="3666502"/>
                </a:lnTo>
                <a:lnTo>
                  <a:pt x="3139211" y="3706444"/>
                </a:lnTo>
                <a:lnTo>
                  <a:pt x="3163151" y="3745217"/>
                </a:lnTo>
                <a:lnTo>
                  <a:pt x="3188830" y="3782745"/>
                </a:lnTo>
                <a:lnTo>
                  <a:pt x="3216186" y="3819004"/>
                </a:lnTo>
                <a:lnTo>
                  <a:pt x="3245167" y="3853904"/>
                </a:lnTo>
                <a:lnTo>
                  <a:pt x="3275711" y="3887419"/>
                </a:lnTo>
                <a:lnTo>
                  <a:pt x="3307765" y="3919474"/>
                </a:lnTo>
                <a:lnTo>
                  <a:pt x="3341268" y="3950017"/>
                </a:lnTo>
                <a:lnTo>
                  <a:pt x="3376180" y="3978986"/>
                </a:lnTo>
                <a:lnTo>
                  <a:pt x="3412426" y="4006342"/>
                </a:lnTo>
                <a:lnTo>
                  <a:pt x="3449967" y="4032021"/>
                </a:lnTo>
                <a:lnTo>
                  <a:pt x="3488728" y="4055961"/>
                </a:lnTo>
                <a:lnTo>
                  <a:pt x="3528669" y="4078122"/>
                </a:lnTo>
                <a:lnTo>
                  <a:pt x="3569741" y="4098429"/>
                </a:lnTo>
                <a:lnTo>
                  <a:pt x="3611854" y="4116844"/>
                </a:lnTo>
                <a:lnTo>
                  <a:pt x="3654996" y="4133291"/>
                </a:lnTo>
                <a:lnTo>
                  <a:pt x="3699078" y="4147731"/>
                </a:lnTo>
                <a:lnTo>
                  <a:pt x="3744061" y="4160101"/>
                </a:lnTo>
                <a:lnTo>
                  <a:pt x="3789883" y="4170349"/>
                </a:lnTo>
                <a:lnTo>
                  <a:pt x="3836492" y="4178414"/>
                </a:lnTo>
                <a:lnTo>
                  <a:pt x="3883825" y="4184256"/>
                </a:lnTo>
                <a:lnTo>
                  <a:pt x="3931831" y="4187787"/>
                </a:lnTo>
                <a:lnTo>
                  <a:pt x="3980459" y="4188980"/>
                </a:lnTo>
                <a:lnTo>
                  <a:pt x="6187414" y="4188980"/>
                </a:lnTo>
                <a:lnTo>
                  <a:pt x="6236030" y="4187787"/>
                </a:lnTo>
                <a:lnTo>
                  <a:pt x="6284049" y="4184256"/>
                </a:lnTo>
                <a:lnTo>
                  <a:pt x="6331382" y="4178414"/>
                </a:lnTo>
                <a:lnTo>
                  <a:pt x="6377991" y="4170349"/>
                </a:lnTo>
                <a:lnTo>
                  <a:pt x="6423812" y="4160101"/>
                </a:lnTo>
                <a:lnTo>
                  <a:pt x="6468796" y="4147731"/>
                </a:lnTo>
                <a:lnTo>
                  <a:pt x="6512877" y="4133291"/>
                </a:lnTo>
                <a:lnTo>
                  <a:pt x="6556007" y="4116844"/>
                </a:lnTo>
                <a:lnTo>
                  <a:pt x="6598132" y="4098429"/>
                </a:lnTo>
                <a:lnTo>
                  <a:pt x="6639192" y="4078122"/>
                </a:lnTo>
                <a:lnTo>
                  <a:pt x="6679133" y="4055961"/>
                </a:lnTo>
                <a:lnTo>
                  <a:pt x="6717906" y="4032021"/>
                </a:lnTo>
                <a:lnTo>
                  <a:pt x="6755447" y="4006342"/>
                </a:lnTo>
                <a:lnTo>
                  <a:pt x="6791693" y="3978986"/>
                </a:lnTo>
                <a:lnTo>
                  <a:pt x="6826593" y="3950017"/>
                </a:lnTo>
                <a:lnTo>
                  <a:pt x="6860108" y="3919474"/>
                </a:lnTo>
                <a:lnTo>
                  <a:pt x="6892163" y="3887419"/>
                </a:lnTo>
                <a:lnTo>
                  <a:pt x="6922706" y="3853904"/>
                </a:lnTo>
                <a:lnTo>
                  <a:pt x="6951675" y="3819004"/>
                </a:lnTo>
                <a:lnTo>
                  <a:pt x="6979031" y="3782745"/>
                </a:lnTo>
                <a:lnTo>
                  <a:pt x="7004710" y="3745217"/>
                </a:lnTo>
                <a:lnTo>
                  <a:pt x="7028662" y="3706444"/>
                </a:lnTo>
                <a:lnTo>
                  <a:pt x="7050811" y="3666502"/>
                </a:lnTo>
                <a:lnTo>
                  <a:pt x="7071119" y="3625443"/>
                </a:lnTo>
                <a:lnTo>
                  <a:pt x="7089534" y="3583317"/>
                </a:lnTo>
                <a:lnTo>
                  <a:pt x="7105980" y="3540188"/>
                </a:lnTo>
                <a:lnTo>
                  <a:pt x="7120420" y="3496094"/>
                </a:lnTo>
                <a:lnTo>
                  <a:pt x="7132790" y="3451110"/>
                </a:lnTo>
                <a:lnTo>
                  <a:pt x="7143039" y="3405289"/>
                </a:lnTo>
                <a:lnTo>
                  <a:pt x="7151116" y="3358692"/>
                </a:lnTo>
                <a:lnTo>
                  <a:pt x="7156945" y="3311347"/>
                </a:lnTo>
                <a:lnTo>
                  <a:pt x="7160476" y="3263341"/>
                </a:lnTo>
                <a:lnTo>
                  <a:pt x="7161670" y="3214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54504" y="7394059"/>
            <a:ext cx="3453129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23265">
              <a:lnSpc>
                <a:spcPct val="115599"/>
              </a:lnSpc>
              <a:spcBef>
                <a:spcPts val="100"/>
              </a:spcBef>
            </a:pPr>
            <a:r>
              <a:rPr sz="4000" b="1" dirty="0">
                <a:latin typeface="Tahoma"/>
                <a:cs typeface="Tahoma"/>
              </a:rPr>
              <a:t>Open </a:t>
            </a:r>
            <a:r>
              <a:rPr sz="4000" b="1" spc="-295" dirty="0">
                <a:latin typeface="Tahoma"/>
                <a:cs typeface="Tahoma"/>
              </a:rPr>
              <a:t>AI </a:t>
            </a:r>
            <a:r>
              <a:rPr sz="4000" b="1" spc="-290" dirty="0">
                <a:latin typeface="Tahoma"/>
                <a:cs typeface="Tahoma"/>
              </a:rPr>
              <a:t> </a:t>
            </a:r>
            <a:r>
              <a:rPr sz="4000" b="1" spc="-10" dirty="0">
                <a:latin typeface="Tahoma"/>
                <a:cs typeface="Tahoma"/>
              </a:rPr>
              <a:t>G</a:t>
            </a:r>
            <a:r>
              <a:rPr sz="4000" b="1" spc="-25" dirty="0">
                <a:latin typeface="Tahoma"/>
                <a:cs typeface="Tahoma"/>
              </a:rPr>
              <a:t>P</a:t>
            </a:r>
            <a:r>
              <a:rPr sz="4000" b="1" spc="-85" dirty="0">
                <a:latin typeface="Tahoma"/>
                <a:cs typeface="Tahoma"/>
              </a:rPr>
              <a:t>T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190" dirty="0">
                <a:latin typeface="Tahoma"/>
                <a:cs typeface="Tahoma"/>
              </a:rPr>
              <a:t>-</a:t>
            </a:r>
            <a:r>
              <a:rPr sz="4000" b="1" spc="-185" dirty="0">
                <a:latin typeface="Tahoma"/>
                <a:cs typeface="Tahoma"/>
              </a:rPr>
              <a:t>3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15" dirty="0">
                <a:latin typeface="Tahoma"/>
                <a:cs typeface="Tahoma"/>
              </a:rPr>
              <a:t>E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-285" dirty="0">
                <a:latin typeface="Tahoma"/>
                <a:cs typeface="Tahoma"/>
              </a:rPr>
              <a:t>g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-35" dirty="0">
                <a:latin typeface="Tahoma"/>
                <a:cs typeface="Tahoma"/>
              </a:rPr>
              <a:t>e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01779" y="4605862"/>
            <a:ext cx="13735685" cy="4540885"/>
            <a:chOff x="2701779" y="4605862"/>
            <a:chExt cx="13735685" cy="4540885"/>
          </a:xfrm>
        </p:grpSpPr>
        <p:sp>
          <p:nvSpPr>
            <p:cNvPr id="6" name="object 6"/>
            <p:cNvSpPr/>
            <p:nvPr/>
          </p:nvSpPr>
          <p:spPr>
            <a:xfrm>
              <a:off x="2701772" y="6893572"/>
              <a:ext cx="1075055" cy="1276350"/>
            </a:xfrm>
            <a:custGeom>
              <a:avLst/>
              <a:gdLst/>
              <a:ahLst/>
              <a:cxnLst/>
              <a:rect l="l" t="t" r="r" b="b"/>
              <a:pathLst>
                <a:path w="1075054" h="1276350">
                  <a:moveTo>
                    <a:pt x="53670" y="29235"/>
                  </a:moveTo>
                  <a:lnTo>
                    <a:pt x="29235" y="0"/>
                  </a:lnTo>
                  <a:lnTo>
                    <a:pt x="0" y="24422"/>
                  </a:lnTo>
                  <a:lnTo>
                    <a:pt x="24422" y="53657"/>
                  </a:lnTo>
                  <a:lnTo>
                    <a:pt x="53670" y="29235"/>
                  </a:lnTo>
                  <a:close/>
                </a:path>
                <a:path w="1075054" h="1276350">
                  <a:moveTo>
                    <a:pt x="102514" y="87718"/>
                  </a:moveTo>
                  <a:lnTo>
                    <a:pt x="78092" y="58470"/>
                  </a:lnTo>
                  <a:lnTo>
                    <a:pt x="48856" y="82905"/>
                  </a:lnTo>
                  <a:lnTo>
                    <a:pt x="73279" y="112141"/>
                  </a:lnTo>
                  <a:lnTo>
                    <a:pt x="102514" y="87718"/>
                  </a:lnTo>
                  <a:close/>
                </a:path>
                <a:path w="1075054" h="1276350">
                  <a:moveTo>
                    <a:pt x="151371" y="146202"/>
                  </a:moveTo>
                  <a:lnTo>
                    <a:pt x="126936" y="116954"/>
                  </a:lnTo>
                  <a:lnTo>
                    <a:pt x="97701" y="141376"/>
                  </a:lnTo>
                  <a:lnTo>
                    <a:pt x="122123" y="170624"/>
                  </a:lnTo>
                  <a:lnTo>
                    <a:pt x="151371" y="146202"/>
                  </a:lnTo>
                  <a:close/>
                </a:path>
                <a:path w="1075054" h="1276350">
                  <a:moveTo>
                    <a:pt x="200215" y="204673"/>
                  </a:moveTo>
                  <a:lnTo>
                    <a:pt x="175793" y="175437"/>
                  </a:lnTo>
                  <a:lnTo>
                    <a:pt x="146558" y="199859"/>
                  </a:lnTo>
                  <a:lnTo>
                    <a:pt x="170980" y="229108"/>
                  </a:lnTo>
                  <a:lnTo>
                    <a:pt x="200215" y="204673"/>
                  </a:lnTo>
                  <a:close/>
                </a:path>
                <a:path w="1075054" h="1276350">
                  <a:moveTo>
                    <a:pt x="249072" y="263156"/>
                  </a:moveTo>
                  <a:lnTo>
                    <a:pt x="224637" y="233921"/>
                  </a:lnTo>
                  <a:lnTo>
                    <a:pt x="195402" y="258343"/>
                  </a:lnTo>
                  <a:lnTo>
                    <a:pt x="219824" y="287591"/>
                  </a:lnTo>
                  <a:lnTo>
                    <a:pt x="249072" y="263156"/>
                  </a:lnTo>
                  <a:close/>
                </a:path>
                <a:path w="1075054" h="1276350">
                  <a:moveTo>
                    <a:pt x="297916" y="321640"/>
                  </a:moveTo>
                  <a:lnTo>
                    <a:pt x="273494" y="292404"/>
                  </a:lnTo>
                  <a:lnTo>
                    <a:pt x="244259" y="316826"/>
                  </a:lnTo>
                  <a:lnTo>
                    <a:pt x="268681" y="346062"/>
                  </a:lnTo>
                  <a:lnTo>
                    <a:pt x="297916" y="321640"/>
                  </a:lnTo>
                  <a:close/>
                </a:path>
                <a:path w="1075054" h="1276350">
                  <a:moveTo>
                    <a:pt x="346773" y="380123"/>
                  </a:moveTo>
                  <a:lnTo>
                    <a:pt x="322338" y="350888"/>
                  </a:lnTo>
                  <a:lnTo>
                    <a:pt x="293103" y="375310"/>
                  </a:lnTo>
                  <a:lnTo>
                    <a:pt x="317525" y="404545"/>
                  </a:lnTo>
                  <a:lnTo>
                    <a:pt x="346773" y="380123"/>
                  </a:lnTo>
                  <a:close/>
                </a:path>
                <a:path w="1075054" h="1276350">
                  <a:moveTo>
                    <a:pt x="395617" y="438607"/>
                  </a:moveTo>
                  <a:lnTo>
                    <a:pt x="371195" y="409359"/>
                  </a:lnTo>
                  <a:lnTo>
                    <a:pt x="341960" y="433793"/>
                  </a:lnTo>
                  <a:lnTo>
                    <a:pt x="366382" y="463029"/>
                  </a:lnTo>
                  <a:lnTo>
                    <a:pt x="395617" y="438607"/>
                  </a:lnTo>
                  <a:close/>
                </a:path>
                <a:path w="1075054" h="1276350">
                  <a:moveTo>
                    <a:pt x="444474" y="497090"/>
                  </a:moveTo>
                  <a:lnTo>
                    <a:pt x="420039" y="467842"/>
                  </a:lnTo>
                  <a:lnTo>
                    <a:pt x="390804" y="492264"/>
                  </a:lnTo>
                  <a:lnTo>
                    <a:pt x="415226" y="521512"/>
                  </a:lnTo>
                  <a:lnTo>
                    <a:pt x="444474" y="497090"/>
                  </a:lnTo>
                  <a:close/>
                </a:path>
                <a:path w="1075054" h="1276350">
                  <a:moveTo>
                    <a:pt x="493318" y="555561"/>
                  </a:moveTo>
                  <a:lnTo>
                    <a:pt x="468896" y="526326"/>
                  </a:lnTo>
                  <a:lnTo>
                    <a:pt x="439661" y="550748"/>
                  </a:lnTo>
                  <a:lnTo>
                    <a:pt x="464083" y="579996"/>
                  </a:lnTo>
                  <a:lnTo>
                    <a:pt x="493318" y="555561"/>
                  </a:lnTo>
                  <a:close/>
                </a:path>
                <a:path w="1075054" h="1276350">
                  <a:moveTo>
                    <a:pt x="542175" y="614045"/>
                  </a:moveTo>
                  <a:lnTo>
                    <a:pt x="517740" y="584809"/>
                  </a:lnTo>
                  <a:lnTo>
                    <a:pt x="488505" y="609231"/>
                  </a:lnTo>
                  <a:lnTo>
                    <a:pt x="512927" y="638479"/>
                  </a:lnTo>
                  <a:lnTo>
                    <a:pt x="542175" y="614045"/>
                  </a:lnTo>
                  <a:close/>
                </a:path>
                <a:path w="1075054" h="1276350">
                  <a:moveTo>
                    <a:pt x="591019" y="672528"/>
                  </a:moveTo>
                  <a:lnTo>
                    <a:pt x="566597" y="643293"/>
                  </a:lnTo>
                  <a:lnTo>
                    <a:pt x="537362" y="667715"/>
                  </a:lnTo>
                  <a:lnTo>
                    <a:pt x="561784" y="696950"/>
                  </a:lnTo>
                  <a:lnTo>
                    <a:pt x="591019" y="672528"/>
                  </a:lnTo>
                  <a:close/>
                </a:path>
                <a:path w="1075054" h="1276350">
                  <a:moveTo>
                    <a:pt x="639876" y="731012"/>
                  </a:moveTo>
                  <a:lnTo>
                    <a:pt x="615442" y="701776"/>
                  </a:lnTo>
                  <a:lnTo>
                    <a:pt x="586206" y="726198"/>
                  </a:lnTo>
                  <a:lnTo>
                    <a:pt x="610628" y="755434"/>
                  </a:lnTo>
                  <a:lnTo>
                    <a:pt x="639876" y="731012"/>
                  </a:lnTo>
                  <a:close/>
                </a:path>
                <a:path w="1075054" h="1276350">
                  <a:moveTo>
                    <a:pt x="688721" y="789495"/>
                  </a:moveTo>
                  <a:lnTo>
                    <a:pt x="664298" y="760247"/>
                  </a:lnTo>
                  <a:lnTo>
                    <a:pt x="635063" y="784682"/>
                  </a:lnTo>
                  <a:lnTo>
                    <a:pt x="659485" y="813917"/>
                  </a:lnTo>
                  <a:lnTo>
                    <a:pt x="688721" y="789495"/>
                  </a:lnTo>
                  <a:close/>
                </a:path>
                <a:path w="1075054" h="1276350">
                  <a:moveTo>
                    <a:pt x="737577" y="847979"/>
                  </a:moveTo>
                  <a:lnTo>
                    <a:pt x="713143" y="818730"/>
                  </a:lnTo>
                  <a:lnTo>
                    <a:pt x="683907" y="843153"/>
                  </a:lnTo>
                  <a:lnTo>
                    <a:pt x="708329" y="872401"/>
                  </a:lnTo>
                  <a:lnTo>
                    <a:pt x="737577" y="847979"/>
                  </a:lnTo>
                  <a:close/>
                </a:path>
                <a:path w="1075054" h="1276350">
                  <a:moveTo>
                    <a:pt x="786422" y="906449"/>
                  </a:moveTo>
                  <a:lnTo>
                    <a:pt x="762000" y="877214"/>
                  </a:lnTo>
                  <a:lnTo>
                    <a:pt x="732764" y="901636"/>
                  </a:lnTo>
                  <a:lnTo>
                    <a:pt x="757186" y="930884"/>
                  </a:lnTo>
                  <a:lnTo>
                    <a:pt x="786422" y="906449"/>
                  </a:lnTo>
                  <a:close/>
                </a:path>
                <a:path w="1075054" h="1276350">
                  <a:moveTo>
                    <a:pt x="835279" y="964933"/>
                  </a:moveTo>
                  <a:lnTo>
                    <a:pt x="810844" y="935697"/>
                  </a:lnTo>
                  <a:lnTo>
                    <a:pt x="781608" y="960120"/>
                  </a:lnTo>
                  <a:lnTo>
                    <a:pt x="806030" y="989368"/>
                  </a:lnTo>
                  <a:lnTo>
                    <a:pt x="835279" y="964933"/>
                  </a:lnTo>
                  <a:close/>
                </a:path>
                <a:path w="1075054" h="1276350">
                  <a:moveTo>
                    <a:pt x="884123" y="1023416"/>
                  </a:moveTo>
                  <a:lnTo>
                    <a:pt x="859701" y="994181"/>
                  </a:lnTo>
                  <a:lnTo>
                    <a:pt x="830465" y="1018603"/>
                  </a:lnTo>
                  <a:lnTo>
                    <a:pt x="854887" y="1047838"/>
                  </a:lnTo>
                  <a:lnTo>
                    <a:pt x="884123" y="1023416"/>
                  </a:lnTo>
                  <a:close/>
                </a:path>
                <a:path w="1075054" h="1276350">
                  <a:moveTo>
                    <a:pt x="932980" y="1081900"/>
                  </a:moveTo>
                  <a:lnTo>
                    <a:pt x="908545" y="1052652"/>
                  </a:lnTo>
                  <a:lnTo>
                    <a:pt x="879309" y="1077087"/>
                  </a:lnTo>
                  <a:lnTo>
                    <a:pt x="903732" y="1106322"/>
                  </a:lnTo>
                  <a:lnTo>
                    <a:pt x="932980" y="1081900"/>
                  </a:lnTo>
                  <a:close/>
                </a:path>
                <a:path w="1075054" h="1276350">
                  <a:moveTo>
                    <a:pt x="981824" y="1140383"/>
                  </a:moveTo>
                  <a:lnTo>
                    <a:pt x="957402" y="1111135"/>
                  </a:lnTo>
                  <a:lnTo>
                    <a:pt x="928166" y="1135570"/>
                  </a:lnTo>
                  <a:lnTo>
                    <a:pt x="952588" y="1164805"/>
                  </a:lnTo>
                  <a:lnTo>
                    <a:pt x="981824" y="1140383"/>
                  </a:lnTo>
                  <a:close/>
                </a:path>
                <a:path w="1075054" h="1276350">
                  <a:moveTo>
                    <a:pt x="1030681" y="1198867"/>
                  </a:moveTo>
                  <a:lnTo>
                    <a:pt x="1006246" y="1169619"/>
                  </a:lnTo>
                  <a:lnTo>
                    <a:pt x="977011" y="1194041"/>
                  </a:lnTo>
                  <a:lnTo>
                    <a:pt x="1001433" y="1223289"/>
                  </a:lnTo>
                  <a:lnTo>
                    <a:pt x="1030681" y="1198867"/>
                  </a:lnTo>
                  <a:close/>
                </a:path>
                <a:path w="1075054" h="1276350">
                  <a:moveTo>
                    <a:pt x="1074699" y="1251559"/>
                  </a:moveTo>
                  <a:lnTo>
                    <a:pt x="1055103" y="1228102"/>
                  </a:lnTo>
                  <a:lnTo>
                    <a:pt x="1025867" y="1252524"/>
                  </a:lnTo>
                  <a:lnTo>
                    <a:pt x="1045464" y="1275994"/>
                  </a:lnTo>
                  <a:lnTo>
                    <a:pt x="1074699" y="12515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9147" y="8062223"/>
              <a:ext cx="92710" cy="95250"/>
            </a:xfrm>
            <a:custGeom>
              <a:avLst/>
              <a:gdLst/>
              <a:ahLst/>
              <a:cxnLst/>
              <a:rect l="l" t="t" r="r" b="b"/>
              <a:pathLst>
                <a:path w="92710" h="95250">
                  <a:moveTo>
                    <a:pt x="87721" y="0"/>
                  </a:moveTo>
                  <a:lnTo>
                    <a:pt x="92711" y="95119"/>
                  </a:lnTo>
                  <a:lnTo>
                    <a:pt x="0" y="73275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29550" y="7197686"/>
              <a:ext cx="5774690" cy="1948814"/>
            </a:xfrm>
            <a:custGeom>
              <a:avLst/>
              <a:gdLst/>
              <a:ahLst/>
              <a:cxnLst/>
              <a:rect l="l" t="t" r="r" b="b"/>
              <a:pathLst>
                <a:path w="5774690" h="1948815">
                  <a:moveTo>
                    <a:pt x="38100" y="955205"/>
                  </a:moveTo>
                  <a:lnTo>
                    <a:pt x="0" y="955205"/>
                  </a:lnTo>
                  <a:lnTo>
                    <a:pt x="0" y="993305"/>
                  </a:lnTo>
                  <a:lnTo>
                    <a:pt x="38100" y="993305"/>
                  </a:lnTo>
                  <a:lnTo>
                    <a:pt x="38100" y="955205"/>
                  </a:lnTo>
                  <a:close/>
                </a:path>
                <a:path w="5774690" h="1948815">
                  <a:moveTo>
                    <a:pt x="114300" y="955205"/>
                  </a:moveTo>
                  <a:lnTo>
                    <a:pt x="76200" y="955205"/>
                  </a:lnTo>
                  <a:lnTo>
                    <a:pt x="76200" y="993305"/>
                  </a:lnTo>
                  <a:lnTo>
                    <a:pt x="114300" y="993305"/>
                  </a:lnTo>
                  <a:lnTo>
                    <a:pt x="114300" y="955205"/>
                  </a:lnTo>
                  <a:close/>
                </a:path>
                <a:path w="5774690" h="1948815">
                  <a:moveTo>
                    <a:pt x="190500" y="955205"/>
                  </a:moveTo>
                  <a:lnTo>
                    <a:pt x="152400" y="955205"/>
                  </a:lnTo>
                  <a:lnTo>
                    <a:pt x="152400" y="993305"/>
                  </a:lnTo>
                  <a:lnTo>
                    <a:pt x="190500" y="993305"/>
                  </a:lnTo>
                  <a:lnTo>
                    <a:pt x="190500" y="955205"/>
                  </a:lnTo>
                  <a:close/>
                </a:path>
                <a:path w="5774690" h="1948815">
                  <a:moveTo>
                    <a:pt x="266700" y="955205"/>
                  </a:moveTo>
                  <a:lnTo>
                    <a:pt x="228600" y="955205"/>
                  </a:lnTo>
                  <a:lnTo>
                    <a:pt x="228600" y="993305"/>
                  </a:lnTo>
                  <a:lnTo>
                    <a:pt x="266700" y="993305"/>
                  </a:lnTo>
                  <a:lnTo>
                    <a:pt x="266700" y="955205"/>
                  </a:lnTo>
                  <a:close/>
                </a:path>
                <a:path w="5774690" h="1948815">
                  <a:moveTo>
                    <a:pt x="342900" y="955205"/>
                  </a:moveTo>
                  <a:lnTo>
                    <a:pt x="304800" y="955205"/>
                  </a:lnTo>
                  <a:lnTo>
                    <a:pt x="304800" y="993305"/>
                  </a:lnTo>
                  <a:lnTo>
                    <a:pt x="342900" y="993305"/>
                  </a:lnTo>
                  <a:lnTo>
                    <a:pt x="342900" y="955205"/>
                  </a:lnTo>
                  <a:close/>
                </a:path>
                <a:path w="5774690" h="1948815">
                  <a:moveTo>
                    <a:pt x="419100" y="955205"/>
                  </a:moveTo>
                  <a:lnTo>
                    <a:pt x="381000" y="955205"/>
                  </a:lnTo>
                  <a:lnTo>
                    <a:pt x="381000" y="993305"/>
                  </a:lnTo>
                  <a:lnTo>
                    <a:pt x="419100" y="993305"/>
                  </a:lnTo>
                  <a:lnTo>
                    <a:pt x="419100" y="955205"/>
                  </a:lnTo>
                  <a:close/>
                </a:path>
                <a:path w="5774690" h="1948815">
                  <a:moveTo>
                    <a:pt x="495300" y="955205"/>
                  </a:moveTo>
                  <a:lnTo>
                    <a:pt x="457200" y="955205"/>
                  </a:lnTo>
                  <a:lnTo>
                    <a:pt x="457200" y="993305"/>
                  </a:lnTo>
                  <a:lnTo>
                    <a:pt x="495300" y="993305"/>
                  </a:lnTo>
                  <a:lnTo>
                    <a:pt x="495300" y="955205"/>
                  </a:lnTo>
                  <a:close/>
                </a:path>
                <a:path w="5774690" h="1948815">
                  <a:moveTo>
                    <a:pt x="571500" y="955205"/>
                  </a:moveTo>
                  <a:lnTo>
                    <a:pt x="533400" y="955205"/>
                  </a:lnTo>
                  <a:lnTo>
                    <a:pt x="533400" y="993305"/>
                  </a:lnTo>
                  <a:lnTo>
                    <a:pt x="571500" y="993305"/>
                  </a:lnTo>
                  <a:lnTo>
                    <a:pt x="571500" y="955205"/>
                  </a:lnTo>
                  <a:close/>
                </a:path>
                <a:path w="5774690" h="1948815">
                  <a:moveTo>
                    <a:pt x="647700" y="955205"/>
                  </a:moveTo>
                  <a:lnTo>
                    <a:pt x="609600" y="955205"/>
                  </a:lnTo>
                  <a:lnTo>
                    <a:pt x="609600" y="993305"/>
                  </a:lnTo>
                  <a:lnTo>
                    <a:pt x="647700" y="993305"/>
                  </a:lnTo>
                  <a:lnTo>
                    <a:pt x="647700" y="955205"/>
                  </a:lnTo>
                  <a:close/>
                </a:path>
                <a:path w="5774690" h="1948815">
                  <a:moveTo>
                    <a:pt x="723900" y="955205"/>
                  </a:moveTo>
                  <a:lnTo>
                    <a:pt x="685800" y="955205"/>
                  </a:lnTo>
                  <a:lnTo>
                    <a:pt x="685800" y="993305"/>
                  </a:lnTo>
                  <a:lnTo>
                    <a:pt x="723900" y="993305"/>
                  </a:lnTo>
                  <a:lnTo>
                    <a:pt x="723900" y="955205"/>
                  </a:lnTo>
                  <a:close/>
                </a:path>
                <a:path w="5774690" h="1948815">
                  <a:moveTo>
                    <a:pt x="800100" y="955205"/>
                  </a:moveTo>
                  <a:lnTo>
                    <a:pt x="762000" y="955205"/>
                  </a:lnTo>
                  <a:lnTo>
                    <a:pt x="762000" y="993305"/>
                  </a:lnTo>
                  <a:lnTo>
                    <a:pt x="800100" y="993305"/>
                  </a:lnTo>
                  <a:lnTo>
                    <a:pt x="800100" y="955205"/>
                  </a:lnTo>
                  <a:close/>
                </a:path>
                <a:path w="5774690" h="1948815">
                  <a:moveTo>
                    <a:pt x="876300" y="955205"/>
                  </a:moveTo>
                  <a:lnTo>
                    <a:pt x="838200" y="955205"/>
                  </a:lnTo>
                  <a:lnTo>
                    <a:pt x="838200" y="993305"/>
                  </a:lnTo>
                  <a:lnTo>
                    <a:pt x="876300" y="993305"/>
                  </a:lnTo>
                  <a:lnTo>
                    <a:pt x="876300" y="955205"/>
                  </a:lnTo>
                  <a:close/>
                </a:path>
                <a:path w="5774690" h="1948815">
                  <a:moveTo>
                    <a:pt x="952500" y="955205"/>
                  </a:moveTo>
                  <a:lnTo>
                    <a:pt x="914400" y="955205"/>
                  </a:lnTo>
                  <a:lnTo>
                    <a:pt x="914400" y="993305"/>
                  </a:lnTo>
                  <a:lnTo>
                    <a:pt x="952500" y="993305"/>
                  </a:lnTo>
                  <a:lnTo>
                    <a:pt x="952500" y="955205"/>
                  </a:lnTo>
                  <a:close/>
                </a:path>
                <a:path w="5774690" h="1948815">
                  <a:moveTo>
                    <a:pt x="1028700" y="955205"/>
                  </a:moveTo>
                  <a:lnTo>
                    <a:pt x="990600" y="955205"/>
                  </a:lnTo>
                  <a:lnTo>
                    <a:pt x="990600" y="993305"/>
                  </a:lnTo>
                  <a:lnTo>
                    <a:pt x="1028700" y="993305"/>
                  </a:lnTo>
                  <a:lnTo>
                    <a:pt x="1028700" y="955205"/>
                  </a:lnTo>
                  <a:close/>
                </a:path>
                <a:path w="5774690" h="1948815">
                  <a:moveTo>
                    <a:pt x="1104900" y="955205"/>
                  </a:moveTo>
                  <a:lnTo>
                    <a:pt x="1066800" y="955205"/>
                  </a:lnTo>
                  <a:lnTo>
                    <a:pt x="1066800" y="993305"/>
                  </a:lnTo>
                  <a:lnTo>
                    <a:pt x="1104900" y="993305"/>
                  </a:lnTo>
                  <a:lnTo>
                    <a:pt x="1104900" y="955205"/>
                  </a:lnTo>
                  <a:close/>
                </a:path>
                <a:path w="5774690" h="1948815">
                  <a:moveTo>
                    <a:pt x="5774677" y="974255"/>
                  </a:moveTo>
                  <a:lnTo>
                    <a:pt x="5773483" y="925639"/>
                  </a:lnTo>
                  <a:lnTo>
                    <a:pt x="5769940" y="877620"/>
                  </a:lnTo>
                  <a:lnTo>
                    <a:pt x="5764111" y="830287"/>
                  </a:lnTo>
                  <a:lnTo>
                    <a:pt x="5756046" y="783678"/>
                  </a:lnTo>
                  <a:lnTo>
                    <a:pt x="5745797" y="737857"/>
                  </a:lnTo>
                  <a:lnTo>
                    <a:pt x="5733427" y="692873"/>
                  </a:lnTo>
                  <a:lnTo>
                    <a:pt x="5718988" y="648792"/>
                  </a:lnTo>
                  <a:lnTo>
                    <a:pt x="5702528" y="605663"/>
                  </a:lnTo>
                  <a:lnTo>
                    <a:pt x="5684126" y="563537"/>
                  </a:lnTo>
                  <a:lnTo>
                    <a:pt x="5663819" y="522478"/>
                  </a:lnTo>
                  <a:lnTo>
                    <a:pt x="5641657" y="482536"/>
                  </a:lnTo>
                  <a:lnTo>
                    <a:pt x="5617718" y="443763"/>
                  </a:lnTo>
                  <a:lnTo>
                    <a:pt x="5592038" y="406222"/>
                  </a:lnTo>
                  <a:lnTo>
                    <a:pt x="5564683" y="369976"/>
                  </a:lnTo>
                  <a:lnTo>
                    <a:pt x="5535701" y="335076"/>
                  </a:lnTo>
                  <a:lnTo>
                    <a:pt x="5505158" y="301561"/>
                  </a:lnTo>
                  <a:lnTo>
                    <a:pt x="5473103" y="269506"/>
                  </a:lnTo>
                  <a:lnTo>
                    <a:pt x="5439600" y="238963"/>
                  </a:lnTo>
                  <a:lnTo>
                    <a:pt x="5404688" y="209994"/>
                  </a:lnTo>
                  <a:lnTo>
                    <a:pt x="5368442" y="182638"/>
                  </a:lnTo>
                  <a:lnTo>
                    <a:pt x="5330914" y="156959"/>
                  </a:lnTo>
                  <a:lnTo>
                    <a:pt x="5292141" y="133007"/>
                  </a:lnTo>
                  <a:lnTo>
                    <a:pt x="5252199" y="110858"/>
                  </a:lnTo>
                  <a:lnTo>
                    <a:pt x="5211140" y="90551"/>
                  </a:lnTo>
                  <a:lnTo>
                    <a:pt x="5169014" y="72136"/>
                  </a:lnTo>
                  <a:lnTo>
                    <a:pt x="5125872" y="55689"/>
                  </a:lnTo>
                  <a:lnTo>
                    <a:pt x="5081790" y="41249"/>
                  </a:lnTo>
                  <a:lnTo>
                    <a:pt x="5036807" y="28879"/>
                  </a:lnTo>
                  <a:lnTo>
                    <a:pt x="4990985" y="18630"/>
                  </a:lnTo>
                  <a:lnTo>
                    <a:pt x="4944376" y="10553"/>
                  </a:lnTo>
                  <a:lnTo>
                    <a:pt x="4897044" y="4724"/>
                  </a:lnTo>
                  <a:lnTo>
                    <a:pt x="4849038" y="1193"/>
                  </a:lnTo>
                  <a:lnTo>
                    <a:pt x="4800422" y="0"/>
                  </a:lnTo>
                  <a:lnTo>
                    <a:pt x="2288717" y="0"/>
                  </a:lnTo>
                  <a:lnTo>
                    <a:pt x="2240089" y="1193"/>
                  </a:lnTo>
                  <a:lnTo>
                    <a:pt x="2192083" y="4724"/>
                  </a:lnTo>
                  <a:lnTo>
                    <a:pt x="2144750" y="10553"/>
                  </a:lnTo>
                  <a:lnTo>
                    <a:pt x="2098141" y="18630"/>
                  </a:lnTo>
                  <a:lnTo>
                    <a:pt x="2052320" y="28879"/>
                  </a:lnTo>
                  <a:lnTo>
                    <a:pt x="2007336" y="41249"/>
                  </a:lnTo>
                  <a:lnTo>
                    <a:pt x="1963254" y="55689"/>
                  </a:lnTo>
                  <a:lnTo>
                    <a:pt x="1920113" y="72136"/>
                  </a:lnTo>
                  <a:lnTo>
                    <a:pt x="1877987" y="90551"/>
                  </a:lnTo>
                  <a:lnTo>
                    <a:pt x="1836928" y="110858"/>
                  </a:lnTo>
                  <a:lnTo>
                    <a:pt x="1796986" y="133007"/>
                  </a:lnTo>
                  <a:lnTo>
                    <a:pt x="1758226" y="156959"/>
                  </a:lnTo>
                  <a:lnTo>
                    <a:pt x="1720684" y="182638"/>
                  </a:lnTo>
                  <a:lnTo>
                    <a:pt x="1684439" y="209994"/>
                  </a:lnTo>
                  <a:lnTo>
                    <a:pt x="1649526" y="238963"/>
                  </a:lnTo>
                  <a:lnTo>
                    <a:pt x="1616024" y="269506"/>
                  </a:lnTo>
                  <a:lnTo>
                    <a:pt x="1583969" y="301561"/>
                  </a:lnTo>
                  <a:lnTo>
                    <a:pt x="1553425" y="335076"/>
                  </a:lnTo>
                  <a:lnTo>
                    <a:pt x="1524444" y="369976"/>
                  </a:lnTo>
                  <a:lnTo>
                    <a:pt x="1497088" y="406222"/>
                  </a:lnTo>
                  <a:lnTo>
                    <a:pt x="1471409" y="443763"/>
                  </a:lnTo>
                  <a:lnTo>
                    <a:pt x="1447469" y="482536"/>
                  </a:lnTo>
                  <a:lnTo>
                    <a:pt x="1425308" y="522478"/>
                  </a:lnTo>
                  <a:lnTo>
                    <a:pt x="1405001" y="563537"/>
                  </a:lnTo>
                  <a:lnTo>
                    <a:pt x="1386598" y="605663"/>
                  </a:lnTo>
                  <a:lnTo>
                    <a:pt x="1370139" y="648792"/>
                  </a:lnTo>
                  <a:lnTo>
                    <a:pt x="1355699" y="692873"/>
                  </a:lnTo>
                  <a:lnTo>
                    <a:pt x="1343329" y="737857"/>
                  </a:lnTo>
                  <a:lnTo>
                    <a:pt x="1333080" y="783678"/>
                  </a:lnTo>
                  <a:lnTo>
                    <a:pt x="1325016" y="830287"/>
                  </a:lnTo>
                  <a:lnTo>
                    <a:pt x="1319187" y="877620"/>
                  </a:lnTo>
                  <a:lnTo>
                    <a:pt x="1315643" y="925639"/>
                  </a:lnTo>
                  <a:lnTo>
                    <a:pt x="1314450" y="974255"/>
                  </a:lnTo>
                  <a:lnTo>
                    <a:pt x="1315643" y="1022883"/>
                  </a:lnTo>
                  <a:lnTo>
                    <a:pt x="1319187" y="1070889"/>
                  </a:lnTo>
                  <a:lnTo>
                    <a:pt x="1325016" y="1118235"/>
                  </a:lnTo>
                  <a:lnTo>
                    <a:pt x="1333080" y="1164831"/>
                  </a:lnTo>
                  <a:lnTo>
                    <a:pt x="1343329" y="1210652"/>
                  </a:lnTo>
                  <a:lnTo>
                    <a:pt x="1355699" y="1255636"/>
                  </a:lnTo>
                  <a:lnTo>
                    <a:pt x="1370139" y="1299730"/>
                  </a:lnTo>
                  <a:lnTo>
                    <a:pt x="1386598" y="1342859"/>
                  </a:lnTo>
                  <a:lnTo>
                    <a:pt x="1405001" y="1384985"/>
                  </a:lnTo>
                  <a:lnTo>
                    <a:pt x="1425308" y="1426044"/>
                  </a:lnTo>
                  <a:lnTo>
                    <a:pt x="1447469" y="1465986"/>
                  </a:lnTo>
                  <a:lnTo>
                    <a:pt x="1471409" y="1504759"/>
                  </a:lnTo>
                  <a:lnTo>
                    <a:pt x="1497088" y="1542288"/>
                  </a:lnTo>
                  <a:lnTo>
                    <a:pt x="1524444" y="1578546"/>
                  </a:lnTo>
                  <a:lnTo>
                    <a:pt x="1553425" y="1613446"/>
                  </a:lnTo>
                  <a:lnTo>
                    <a:pt x="1583969" y="1646961"/>
                  </a:lnTo>
                  <a:lnTo>
                    <a:pt x="1616024" y="1679016"/>
                  </a:lnTo>
                  <a:lnTo>
                    <a:pt x="1649526" y="1709559"/>
                  </a:lnTo>
                  <a:lnTo>
                    <a:pt x="1684439" y="1738528"/>
                  </a:lnTo>
                  <a:lnTo>
                    <a:pt x="1720684" y="1765884"/>
                  </a:lnTo>
                  <a:lnTo>
                    <a:pt x="1758226" y="1791563"/>
                  </a:lnTo>
                  <a:lnTo>
                    <a:pt x="1796986" y="1815503"/>
                  </a:lnTo>
                  <a:lnTo>
                    <a:pt x="1836928" y="1837664"/>
                  </a:lnTo>
                  <a:lnTo>
                    <a:pt x="1877987" y="1857971"/>
                  </a:lnTo>
                  <a:lnTo>
                    <a:pt x="1920113" y="1876386"/>
                  </a:lnTo>
                  <a:lnTo>
                    <a:pt x="1963254" y="1892833"/>
                  </a:lnTo>
                  <a:lnTo>
                    <a:pt x="2007336" y="1907273"/>
                  </a:lnTo>
                  <a:lnTo>
                    <a:pt x="2052320" y="1919643"/>
                  </a:lnTo>
                  <a:lnTo>
                    <a:pt x="2098141" y="1929892"/>
                  </a:lnTo>
                  <a:lnTo>
                    <a:pt x="2144750" y="1937956"/>
                  </a:lnTo>
                  <a:lnTo>
                    <a:pt x="2192083" y="1943798"/>
                  </a:lnTo>
                  <a:lnTo>
                    <a:pt x="2240089" y="1947329"/>
                  </a:lnTo>
                  <a:lnTo>
                    <a:pt x="2288717" y="1948522"/>
                  </a:lnTo>
                  <a:lnTo>
                    <a:pt x="4800409" y="1948522"/>
                  </a:lnTo>
                  <a:lnTo>
                    <a:pt x="4849038" y="1947329"/>
                  </a:lnTo>
                  <a:lnTo>
                    <a:pt x="4897044" y="1943798"/>
                  </a:lnTo>
                  <a:lnTo>
                    <a:pt x="4944376" y="1937956"/>
                  </a:lnTo>
                  <a:lnTo>
                    <a:pt x="4990985" y="1929892"/>
                  </a:lnTo>
                  <a:lnTo>
                    <a:pt x="5036807" y="1919643"/>
                  </a:lnTo>
                  <a:lnTo>
                    <a:pt x="5081790" y="1907273"/>
                  </a:lnTo>
                  <a:lnTo>
                    <a:pt x="5125872" y="1892833"/>
                  </a:lnTo>
                  <a:lnTo>
                    <a:pt x="5169014" y="1876386"/>
                  </a:lnTo>
                  <a:lnTo>
                    <a:pt x="5211140" y="1857971"/>
                  </a:lnTo>
                  <a:lnTo>
                    <a:pt x="5252199" y="1837664"/>
                  </a:lnTo>
                  <a:lnTo>
                    <a:pt x="5292141" y="1815503"/>
                  </a:lnTo>
                  <a:lnTo>
                    <a:pt x="5330914" y="1791563"/>
                  </a:lnTo>
                  <a:lnTo>
                    <a:pt x="5368442" y="1765884"/>
                  </a:lnTo>
                  <a:lnTo>
                    <a:pt x="5404688" y="1738528"/>
                  </a:lnTo>
                  <a:lnTo>
                    <a:pt x="5439600" y="1709559"/>
                  </a:lnTo>
                  <a:lnTo>
                    <a:pt x="5473103" y="1679016"/>
                  </a:lnTo>
                  <a:lnTo>
                    <a:pt x="5505158" y="1646961"/>
                  </a:lnTo>
                  <a:lnTo>
                    <a:pt x="5535701" y="1613446"/>
                  </a:lnTo>
                  <a:lnTo>
                    <a:pt x="5564683" y="1578546"/>
                  </a:lnTo>
                  <a:lnTo>
                    <a:pt x="5592038" y="1542288"/>
                  </a:lnTo>
                  <a:lnTo>
                    <a:pt x="5617718" y="1504759"/>
                  </a:lnTo>
                  <a:lnTo>
                    <a:pt x="5641657" y="1465986"/>
                  </a:lnTo>
                  <a:lnTo>
                    <a:pt x="5663819" y="1426044"/>
                  </a:lnTo>
                  <a:lnTo>
                    <a:pt x="5684126" y="1384985"/>
                  </a:lnTo>
                  <a:lnTo>
                    <a:pt x="5702528" y="1342859"/>
                  </a:lnTo>
                  <a:lnTo>
                    <a:pt x="5718988" y="1299730"/>
                  </a:lnTo>
                  <a:lnTo>
                    <a:pt x="5733427" y="1255636"/>
                  </a:lnTo>
                  <a:lnTo>
                    <a:pt x="5745797" y="1210652"/>
                  </a:lnTo>
                  <a:lnTo>
                    <a:pt x="5756046" y="1164831"/>
                  </a:lnTo>
                  <a:lnTo>
                    <a:pt x="5764111" y="1118235"/>
                  </a:lnTo>
                  <a:lnTo>
                    <a:pt x="5769940" y="1070889"/>
                  </a:lnTo>
                  <a:lnTo>
                    <a:pt x="5773483" y="1022883"/>
                  </a:lnTo>
                  <a:lnTo>
                    <a:pt x="5774677" y="974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2559" y="8095740"/>
              <a:ext cx="171449" cy="1523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70145" y="4605870"/>
              <a:ext cx="4967605" cy="2610485"/>
            </a:xfrm>
            <a:custGeom>
              <a:avLst/>
              <a:gdLst/>
              <a:ahLst/>
              <a:cxnLst/>
              <a:rect l="l" t="t" r="r" b="b"/>
              <a:pathLst>
                <a:path w="4967605" h="2610484">
                  <a:moveTo>
                    <a:pt x="45212" y="2602496"/>
                  </a:moveTo>
                  <a:lnTo>
                    <a:pt x="37261" y="2565235"/>
                  </a:lnTo>
                  <a:lnTo>
                    <a:pt x="0" y="2573185"/>
                  </a:lnTo>
                  <a:lnTo>
                    <a:pt x="7950" y="2610447"/>
                  </a:lnTo>
                  <a:lnTo>
                    <a:pt x="45212" y="2602496"/>
                  </a:lnTo>
                  <a:close/>
                </a:path>
                <a:path w="4967605" h="2610484">
                  <a:moveTo>
                    <a:pt x="119735" y="2586583"/>
                  </a:moveTo>
                  <a:lnTo>
                    <a:pt x="111772" y="2549321"/>
                  </a:lnTo>
                  <a:lnTo>
                    <a:pt x="74510" y="2557284"/>
                  </a:lnTo>
                  <a:lnTo>
                    <a:pt x="82473" y="2594533"/>
                  </a:lnTo>
                  <a:lnTo>
                    <a:pt x="119735" y="2586583"/>
                  </a:lnTo>
                  <a:close/>
                </a:path>
                <a:path w="4967605" h="2610484">
                  <a:moveTo>
                    <a:pt x="194246" y="2570683"/>
                  </a:moveTo>
                  <a:lnTo>
                    <a:pt x="186296" y="2533421"/>
                  </a:lnTo>
                  <a:lnTo>
                    <a:pt x="149034" y="2541371"/>
                  </a:lnTo>
                  <a:lnTo>
                    <a:pt x="156984" y="2578633"/>
                  </a:lnTo>
                  <a:lnTo>
                    <a:pt x="194246" y="2570683"/>
                  </a:lnTo>
                  <a:close/>
                </a:path>
                <a:path w="4967605" h="2610484">
                  <a:moveTo>
                    <a:pt x="268770" y="2554782"/>
                  </a:moveTo>
                  <a:lnTo>
                    <a:pt x="260819" y="2517521"/>
                  </a:lnTo>
                  <a:lnTo>
                    <a:pt x="223558" y="2525471"/>
                  </a:lnTo>
                  <a:lnTo>
                    <a:pt x="231508" y="2562733"/>
                  </a:lnTo>
                  <a:lnTo>
                    <a:pt x="268770" y="2554782"/>
                  </a:lnTo>
                  <a:close/>
                </a:path>
                <a:path w="4967605" h="2610484">
                  <a:moveTo>
                    <a:pt x="343293" y="2538882"/>
                  </a:moveTo>
                  <a:lnTo>
                    <a:pt x="335343" y="2501620"/>
                  </a:lnTo>
                  <a:lnTo>
                    <a:pt x="298081" y="2509570"/>
                  </a:lnTo>
                  <a:lnTo>
                    <a:pt x="306031" y="2546832"/>
                  </a:lnTo>
                  <a:lnTo>
                    <a:pt x="343293" y="2538882"/>
                  </a:lnTo>
                  <a:close/>
                </a:path>
                <a:path w="4967605" h="2610484">
                  <a:moveTo>
                    <a:pt x="417817" y="2522982"/>
                  </a:moveTo>
                  <a:lnTo>
                    <a:pt x="409867" y="2485720"/>
                  </a:lnTo>
                  <a:lnTo>
                    <a:pt x="372605" y="2493670"/>
                  </a:lnTo>
                  <a:lnTo>
                    <a:pt x="380555" y="2530932"/>
                  </a:lnTo>
                  <a:lnTo>
                    <a:pt x="417817" y="2522982"/>
                  </a:lnTo>
                  <a:close/>
                </a:path>
                <a:path w="4967605" h="2610484">
                  <a:moveTo>
                    <a:pt x="492340" y="2507081"/>
                  </a:moveTo>
                  <a:lnTo>
                    <a:pt x="484390" y="2469819"/>
                  </a:lnTo>
                  <a:lnTo>
                    <a:pt x="447128" y="2477770"/>
                  </a:lnTo>
                  <a:lnTo>
                    <a:pt x="455079" y="2515031"/>
                  </a:lnTo>
                  <a:lnTo>
                    <a:pt x="492340" y="2507081"/>
                  </a:lnTo>
                  <a:close/>
                </a:path>
                <a:path w="4967605" h="2610484">
                  <a:moveTo>
                    <a:pt x="566864" y="2491181"/>
                  </a:moveTo>
                  <a:lnTo>
                    <a:pt x="558914" y="2453919"/>
                  </a:lnTo>
                  <a:lnTo>
                    <a:pt x="521652" y="2461869"/>
                  </a:lnTo>
                  <a:lnTo>
                    <a:pt x="529602" y="2499131"/>
                  </a:lnTo>
                  <a:lnTo>
                    <a:pt x="566864" y="2491181"/>
                  </a:lnTo>
                  <a:close/>
                </a:path>
                <a:path w="4967605" h="2610484">
                  <a:moveTo>
                    <a:pt x="641388" y="2475280"/>
                  </a:moveTo>
                  <a:lnTo>
                    <a:pt x="633437" y="2438019"/>
                  </a:lnTo>
                  <a:lnTo>
                    <a:pt x="596176" y="2445969"/>
                  </a:lnTo>
                  <a:lnTo>
                    <a:pt x="604126" y="2483231"/>
                  </a:lnTo>
                  <a:lnTo>
                    <a:pt x="641388" y="2475280"/>
                  </a:lnTo>
                  <a:close/>
                </a:path>
                <a:path w="4967605" h="2610484">
                  <a:moveTo>
                    <a:pt x="715911" y="2459367"/>
                  </a:moveTo>
                  <a:lnTo>
                    <a:pt x="707961" y="2422106"/>
                  </a:lnTo>
                  <a:lnTo>
                    <a:pt x="670699" y="2430068"/>
                  </a:lnTo>
                  <a:lnTo>
                    <a:pt x="678649" y="2467318"/>
                  </a:lnTo>
                  <a:lnTo>
                    <a:pt x="715911" y="2459367"/>
                  </a:lnTo>
                  <a:close/>
                </a:path>
                <a:path w="4967605" h="2610484">
                  <a:moveTo>
                    <a:pt x="790435" y="2443467"/>
                  </a:moveTo>
                  <a:lnTo>
                    <a:pt x="782472" y="2406205"/>
                  </a:lnTo>
                  <a:lnTo>
                    <a:pt x="745223" y="2414155"/>
                  </a:lnTo>
                  <a:lnTo>
                    <a:pt x="753173" y="2451417"/>
                  </a:lnTo>
                  <a:lnTo>
                    <a:pt x="790435" y="2443467"/>
                  </a:lnTo>
                  <a:close/>
                </a:path>
                <a:path w="4967605" h="2610484">
                  <a:moveTo>
                    <a:pt x="864946" y="2427567"/>
                  </a:moveTo>
                  <a:lnTo>
                    <a:pt x="856996" y="2390305"/>
                  </a:lnTo>
                  <a:lnTo>
                    <a:pt x="819734" y="2398255"/>
                  </a:lnTo>
                  <a:lnTo>
                    <a:pt x="827684" y="2435517"/>
                  </a:lnTo>
                  <a:lnTo>
                    <a:pt x="864946" y="2427567"/>
                  </a:lnTo>
                  <a:close/>
                </a:path>
                <a:path w="4967605" h="2610484">
                  <a:moveTo>
                    <a:pt x="939469" y="2411666"/>
                  </a:moveTo>
                  <a:lnTo>
                    <a:pt x="931519" y="2374404"/>
                  </a:lnTo>
                  <a:lnTo>
                    <a:pt x="894257" y="2382355"/>
                  </a:lnTo>
                  <a:lnTo>
                    <a:pt x="902208" y="2419616"/>
                  </a:lnTo>
                  <a:lnTo>
                    <a:pt x="939469" y="2411666"/>
                  </a:lnTo>
                  <a:close/>
                </a:path>
                <a:path w="4967605" h="2610484">
                  <a:moveTo>
                    <a:pt x="1013993" y="2395766"/>
                  </a:moveTo>
                  <a:lnTo>
                    <a:pt x="1006043" y="2358504"/>
                  </a:lnTo>
                  <a:lnTo>
                    <a:pt x="968781" y="2366454"/>
                  </a:lnTo>
                  <a:lnTo>
                    <a:pt x="976731" y="2403716"/>
                  </a:lnTo>
                  <a:lnTo>
                    <a:pt x="1013993" y="2395766"/>
                  </a:lnTo>
                  <a:close/>
                </a:path>
                <a:path w="4967605" h="2610484">
                  <a:moveTo>
                    <a:pt x="1088517" y="2379865"/>
                  </a:moveTo>
                  <a:lnTo>
                    <a:pt x="1080566" y="2342604"/>
                  </a:lnTo>
                  <a:lnTo>
                    <a:pt x="1043305" y="2350554"/>
                  </a:lnTo>
                  <a:lnTo>
                    <a:pt x="1051255" y="2387816"/>
                  </a:lnTo>
                  <a:lnTo>
                    <a:pt x="1088517" y="2379865"/>
                  </a:lnTo>
                  <a:close/>
                </a:path>
                <a:path w="4967605" h="2610484">
                  <a:moveTo>
                    <a:pt x="1163040" y="2363965"/>
                  </a:moveTo>
                  <a:lnTo>
                    <a:pt x="1155090" y="2326703"/>
                  </a:lnTo>
                  <a:lnTo>
                    <a:pt x="1117828" y="2334653"/>
                  </a:lnTo>
                  <a:lnTo>
                    <a:pt x="1125778" y="2371915"/>
                  </a:lnTo>
                  <a:lnTo>
                    <a:pt x="1163040" y="2363965"/>
                  </a:lnTo>
                  <a:close/>
                </a:path>
                <a:path w="4967605" h="2610484">
                  <a:moveTo>
                    <a:pt x="1237564" y="2348065"/>
                  </a:moveTo>
                  <a:lnTo>
                    <a:pt x="1229614" y="2310803"/>
                  </a:lnTo>
                  <a:lnTo>
                    <a:pt x="1192352" y="2318753"/>
                  </a:lnTo>
                  <a:lnTo>
                    <a:pt x="1200302" y="2356015"/>
                  </a:lnTo>
                  <a:lnTo>
                    <a:pt x="1237564" y="2348065"/>
                  </a:lnTo>
                  <a:close/>
                </a:path>
                <a:path w="4967605" h="2610484">
                  <a:moveTo>
                    <a:pt x="1312087" y="2332151"/>
                  </a:moveTo>
                  <a:lnTo>
                    <a:pt x="1304137" y="2294890"/>
                  </a:lnTo>
                  <a:lnTo>
                    <a:pt x="1266875" y="2302853"/>
                  </a:lnTo>
                  <a:lnTo>
                    <a:pt x="1274826" y="2340102"/>
                  </a:lnTo>
                  <a:lnTo>
                    <a:pt x="1312087" y="2332151"/>
                  </a:lnTo>
                  <a:close/>
                </a:path>
                <a:path w="4967605" h="2610484">
                  <a:moveTo>
                    <a:pt x="1386611" y="2316251"/>
                  </a:moveTo>
                  <a:lnTo>
                    <a:pt x="1378661" y="2278989"/>
                  </a:lnTo>
                  <a:lnTo>
                    <a:pt x="1341399" y="2286939"/>
                  </a:lnTo>
                  <a:lnTo>
                    <a:pt x="1349349" y="2324201"/>
                  </a:lnTo>
                  <a:lnTo>
                    <a:pt x="1386611" y="2316251"/>
                  </a:lnTo>
                  <a:close/>
                </a:path>
                <a:path w="4967605" h="2610484">
                  <a:moveTo>
                    <a:pt x="1461135" y="2300351"/>
                  </a:moveTo>
                  <a:lnTo>
                    <a:pt x="1453184" y="2263089"/>
                  </a:lnTo>
                  <a:lnTo>
                    <a:pt x="1415923" y="2271039"/>
                  </a:lnTo>
                  <a:lnTo>
                    <a:pt x="1423873" y="2308301"/>
                  </a:lnTo>
                  <a:lnTo>
                    <a:pt x="1461135" y="2300351"/>
                  </a:lnTo>
                  <a:close/>
                </a:path>
                <a:path w="4967605" h="2610484">
                  <a:moveTo>
                    <a:pt x="1535645" y="2284450"/>
                  </a:moveTo>
                  <a:lnTo>
                    <a:pt x="1527695" y="2247188"/>
                  </a:lnTo>
                  <a:lnTo>
                    <a:pt x="1490433" y="2255139"/>
                  </a:lnTo>
                  <a:lnTo>
                    <a:pt x="1498396" y="2292400"/>
                  </a:lnTo>
                  <a:lnTo>
                    <a:pt x="1535645" y="2284450"/>
                  </a:lnTo>
                  <a:close/>
                </a:path>
                <a:path w="4967605" h="2610484">
                  <a:moveTo>
                    <a:pt x="1610169" y="2268550"/>
                  </a:moveTo>
                  <a:lnTo>
                    <a:pt x="1602219" y="2231288"/>
                  </a:lnTo>
                  <a:lnTo>
                    <a:pt x="1564957" y="2239238"/>
                  </a:lnTo>
                  <a:lnTo>
                    <a:pt x="1572907" y="2276500"/>
                  </a:lnTo>
                  <a:lnTo>
                    <a:pt x="1610169" y="2268550"/>
                  </a:lnTo>
                  <a:close/>
                </a:path>
                <a:path w="4967605" h="2610484">
                  <a:moveTo>
                    <a:pt x="1684693" y="2252649"/>
                  </a:moveTo>
                  <a:lnTo>
                    <a:pt x="1676742" y="2215388"/>
                  </a:lnTo>
                  <a:lnTo>
                    <a:pt x="1639481" y="2223338"/>
                  </a:lnTo>
                  <a:lnTo>
                    <a:pt x="1647431" y="2260600"/>
                  </a:lnTo>
                  <a:lnTo>
                    <a:pt x="1684693" y="2252649"/>
                  </a:lnTo>
                  <a:close/>
                </a:path>
                <a:path w="4967605" h="2610484">
                  <a:moveTo>
                    <a:pt x="1759216" y="2236749"/>
                  </a:moveTo>
                  <a:lnTo>
                    <a:pt x="1751266" y="2199487"/>
                  </a:lnTo>
                  <a:lnTo>
                    <a:pt x="1714004" y="2207437"/>
                  </a:lnTo>
                  <a:lnTo>
                    <a:pt x="1721954" y="2244699"/>
                  </a:lnTo>
                  <a:lnTo>
                    <a:pt x="1759216" y="2236749"/>
                  </a:lnTo>
                  <a:close/>
                </a:path>
                <a:path w="4967605" h="2610484">
                  <a:moveTo>
                    <a:pt x="1833740" y="2220849"/>
                  </a:moveTo>
                  <a:lnTo>
                    <a:pt x="1825790" y="2183587"/>
                  </a:lnTo>
                  <a:lnTo>
                    <a:pt x="1788528" y="2191537"/>
                  </a:lnTo>
                  <a:lnTo>
                    <a:pt x="1796478" y="2228799"/>
                  </a:lnTo>
                  <a:lnTo>
                    <a:pt x="1833740" y="2220849"/>
                  </a:lnTo>
                  <a:close/>
                </a:path>
                <a:path w="4967605" h="2610484">
                  <a:moveTo>
                    <a:pt x="1908263" y="2204936"/>
                  </a:moveTo>
                  <a:lnTo>
                    <a:pt x="1900313" y="2167674"/>
                  </a:lnTo>
                  <a:lnTo>
                    <a:pt x="1863051" y="2175637"/>
                  </a:lnTo>
                  <a:lnTo>
                    <a:pt x="1871002" y="2212886"/>
                  </a:lnTo>
                  <a:lnTo>
                    <a:pt x="1908263" y="2204936"/>
                  </a:lnTo>
                  <a:close/>
                </a:path>
                <a:path w="4967605" h="2610484">
                  <a:moveTo>
                    <a:pt x="1982787" y="2189035"/>
                  </a:moveTo>
                  <a:lnTo>
                    <a:pt x="1974837" y="2151773"/>
                  </a:lnTo>
                  <a:lnTo>
                    <a:pt x="1937575" y="2159724"/>
                  </a:lnTo>
                  <a:lnTo>
                    <a:pt x="1945525" y="2196985"/>
                  </a:lnTo>
                  <a:lnTo>
                    <a:pt x="1982787" y="2189035"/>
                  </a:lnTo>
                  <a:close/>
                </a:path>
                <a:path w="4967605" h="2610484">
                  <a:moveTo>
                    <a:pt x="2057311" y="2173135"/>
                  </a:moveTo>
                  <a:lnTo>
                    <a:pt x="2049360" y="2135873"/>
                  </a:lnTo>
                  <a:lnTo>
                    <a:pt x="2012099" y="2143823"/>
                  </a:lnTo>
                  <a:lnTo>
                    <a:pt x="2020049" y="2181085"/>
                  </a:lnTo>
                  <a:lnTo>
                    <a:pt x="2057311" y="2173135"/>
                  </a:lnTo>
                  <a:close/>
                </a:path>
                <a:path w="4967605" h="2610484">
                  <a:moveTo>
                    <a:pt x="2131834" y="2157234"/>
                  </a:moveTo>
                  <a:lnTo>
                    <a:pt x="2123884" y="2119973"/>
                  </a:lnTo>
                  <a:lnTo>
                    <a:pt x="2086622" y="2127923"/>
                  </a:lnTo>
                  <a:lnTo>
                    <a:pt x="2094572" y="2165185"/>
                  </a:lnTo>
                  <a:lnTo>
                    <a:pt x="2131834" y="2157234"/>
                  </a:lnTo>
                  <a:close/>
                </a:path>
                <a:path w="4967605" h="2610484">
                  <a:moveTo>
                    <a:pt x="2206358" y="2141334"/>
                  </a:moveTo>
                  <a:lnTo>
                    <a:pt x="2198395" y="2104072"/>
                  </a:lnTo>
                  <a:lnTo>
                    <a:pt x="2161146" y="2112022"/>
                  </a:lnTo>
                  <a:lnTo>
                    <a:pt x="2169096" y="2149284"/>
                  </a:lnTo>
                  <a:lnTo>
                    <a:pt x="2206358" y="2141334"/>
                  </a:lnTo>
                  <a:close/>
                </a:path>
                <a:path w="4967605" h="2610484">
                  <a:moveTo>
                    <a:pt x="2280869" y="2125434"/>
                  </a:moveTo>
                  <a:lnTo>
                    <a:pt x="2272919" y="2088172"/>
                  </a:lnTo>
                  <a:lnTo>
                    <a:pt x="2235657" y="2096122"/>
                  </a:lnTo>
                  <a:lnTo>
                    <a:pt x="2243607" y="2133384"/>
                  </a:lnTo>
                  <a:lnTo>
                    <a:pt x="2280869" y="2125434"/>
                  </a:lnTo>
                  <a:close/>
                </a:path>
                <a:path w="4967605" h="2610484">
                  <a:moveTo>
                    <a:pt x="2355392" y="2109533"/>
                  </a:moveTo>
                  <a:lnTo>
                    <a:pt x="2347442" y="2072271"/>
                  </a:lnTo>
                  <a:lnTo>
                    <a:pt x="2310180" y="2080221"/>
                  </a:lnTo>
                  <a:lnTo>
                    <a:pt x="2318131" y="2117483"/>
                  </a:lnTo>
                  <a:lnTo>
                    <a:pt x="2355392" y="2109533"/>
                  </a:lnTo>
                  <a:close/>
                </a:path>
                <a:path w="4967605" h="2610484">
                  <a:moveTo>
                    <a:pt x="2429916" y="2093633"/>
                  </a:moveTo>
                  <a:lnTo>
                    <a:pt x="2421966" y="2056371"/>
                  </a:lnTo>
                  <a:lnTo>
                    <a:pt x="2384704" y="2064321"/>
                  </a:lnTo>
                  <a:lnTo>
                    <a:pt x="2392654" y="2101583"/>
                  </a:lnTo>
                  <a:lnTo>
                    <a:pt x="2429916" y="2093633"/>
                  </a:lnTo>
                  <a:close/>
                </a:path>
                <a:path w="4967605" h="2610484">
                  <a:moveTo>
                    <a:pt x="2504440" y="2077720"/>
                  </a:moveTo>
                  <a:lnTo>
                    <a:pt x="2496489" y="2040458"/>
                  </a:lnTo>
                  <a:lnTo>
                    <a:pt x="2459228" y="2048421"/>
                  </a:lnTo>
                  <a:lnTo>
                    <a:pt x="2467178" y="2085670"/>
                  </a:lnTo>
                  <a:lnTo>
                    <a:pt x="2504440" y="2077720"/>
                  </a:lnTo>
                  <a:close/>
                </a:path>
                <a:path w="4967605" h="2610484">
                  <a:moveTo>
                    <a:pt x="2578963" y="2061819"/>
                  </a:moveTo>
                  <a:lnTo>
                    <a:pt x="2571013" y="2024557"/>
                  </a:lnTo>
                  <a:lnTo>
                    <a:pt x="2533751" y="2032508"/>
                  </a:lnTo>
                  <a:lnTo>
                    <a:pt x="2541701" y="2069769"/>
                  </a:lnTo>
                  <a:lnTo>
                    <a:pt x="2578963" y="2061819"/>
                  </a:lnTo>
                  <a:close/>
                </a:path>
                <a:path w="4967605" h="2610484">
                  <a:moveTo>
                    <a:pt x="2653487" y="2045919"/>
                  </a:moveTo>
                  <a:lnTo>
                    <a:pt x="2645537" y="2008657"/>
                  </a:lnTo>
                  <a:lnTo>
                    <a:pt x="2608275" y="2016607"/>
                  </a:lnTo>
                  <a:lnTo>
                    <a:pt x="2616225" y="2053869"/>
                  </a:lnTo>
                  <a:lnTo>
                    <a:pt x="2653487" y="2045919"/>
                  </a:lnTo>
                  <a:close/>
                </a:path>
                <a:path w="4967605" h="2610484">
                  <a:moveTo>
                    <a:pt x="2728010" y="2030018"/>
                  </a:moveTo>
                  <a:lnTo>
                    <a:pt x="2720060" y="1992757"/>
                  </a:lnTo>
                  <a:lnTo>
                    <a:pt x="2682798" y="2000707"/>
                  </a:lnTo>
                  <a:lnTo>
                    <a:pt x="2690749" y="2037969"/>
                  </a:lnTo>
                  <a:lnTo>
                    <a:pt x="2728010" y="2030018"/>
                  </a:lnTo>
                  <a:close/>
                </a:path>
                <a:path w="4967605" h="2610484">
                  <a:moveTo>
                    <a:pt x="2802534" y="2014118"/>
                  </a:moveTo>
                  <a:lnTo>
                    <a:pt x="2794584" y="1976856"/>
                  </a:lnTo>
                  <a:lnTo>
                    <a:pt x="2757322" y="1984806"/>
                  </a:lnTo>
                  <a:lnTo>
                    <a:pt x="2765272" y="2022068"/>
                  </a:lnTo>
                  <a:lnTo>
                    <a:pt x="2802534" y="2014118"/>
                  </a:lnTo>
                  <a:close/>
                </a:path>
                <a:path w="4967605" h="2610484">
                  <a:moveTo>
                    <a:pt x="4967160" y="974255"/>
                  </a:moveTo>
                  <a:lnTo>
                    <a:pt x="4965966" y="925639"/>
                  </a:lnTo>
                  <a:lnTo>
                    <a:pt x="4962423" y="877633"/>
                  </a:lnTo>
                  <a:lnTo>
                    <a:pt x="4956594" y="830287"/>
                  </a:lnTo>
                  <a:lnTo>
                    <a:pt x="4948529" y="783691"/>
                  </a:lnTo>
                  <a:lnTo>
                    <a:pt x="4938280" y="737857"/>
                  </a:lnTo>
                  <a:lnTo>
                    <a:pt x="4925911" y="692886"/>
                  </a:lnTo>
                  <a:lnTo>
                    <a:pt x="4911471" y="648792"/>
                  </a:lnTo>
                  <a:lnTo>
                    <a:pt x="4895012" y="605663"/>
                  </a:lnTo>
                  <a:lnTo>
                    <a:pt x="4876609" y="563537"/>
                  </a:lnTo>
                  <a:lnTo>
                    <a:pt x="4856302" y="522478"/>
                  </a:lnTo>
                  <a:lnTo>
                    <a:pt x="4834140" y="482536"/>
                  </a:lnTo>
                  <a:lnTo>
                    <a:pt x="4810201" y="443763"/>
                  </a:lnTo>
                  <a:lnTo>
                    <a:pt x="4784522" y="406234"/>
                  </a:lnTo>
                  <a:lnTo>
                    <a:pt x="4757166" y="369976"/>
                  </a:lnTo>
                  <a:lnTo>
                    <a:pt x="4728184" y="335076"/>
                  </a:lnTo>
                  <a:lnTo>
                    <a:pt x="4697641" y="301561"/>
                  </a:lnTo>
                  <a:lnTo>
                    <a:pt x="4665586" y="269506"/>
                  </a:lnTo>
                  <a:lnTo>
                    <a:pt x="4632083" y="238963"/>
                  </a:lnTo>
                  <a:lnTo>
                    <a:pt x="4597171" y="209994"/>
                  </a:lnTo>
                  <a:lnTo>
                    <a:pt x="4560925" y="182638"/>
                  </a:lnTo>
                  <a:lnTo>
                    <a:pt x="4523384" y="156959"/>
                  </a:lnTo>
                  <a:lnTo>
                    <a:pt x="4484624" y="133019"/>
                  </a:lnTo>
                  <a:lnTo>
                    <a:pt x="4444682" y="110858"/>
                  </a:lnTo>
                  <a:lnTo>
                    <a:pt x="4403623" y="90551"/>
                  </a:lnTo>
                  <a:lnTo>
                    <a:pt x="4361497" y="72136"/>
                  </a:lnTo>
                  <a:lnTo>
                    <a:pt x="4318355" y="55689"/>
                  </a:lnTo>
                  <a:lnTo>
                    <a:pt x="4274274" y="41249"/>
                  </a:lnTo>
                  <a:lnTo>
                    <a:pt x="4229290" y="28879"/>
                  </a:lnTo>
                  <a:lnTo>
                    <a:pt x="4183469" y="18630"/>
                  </a:lnTo>
                  <a:lnTo>
                    <a:pt x="4136860" y="10566"/>
                  </a:lnTo>
                  <a:lnTo>
                    <a:pt x="4089527" y="4724"/>
                  </a:lnTo>
                  <a:lnTo>
                    <a:pt x="4041521" y="1193"/>
                  </a:lnTo>
                  <a:lnTo>
                    <a:pt x="3992892" y="0"/>
                  </a:lnTo>
                  <a:lnTo>
                    <a:pt x="2044369" y="0"/>
                  </a:lnTo>
                  <a:lnTo>
                    <a:pt x="1995741" y="1193"/>
                  </a:lnTo>
                  <a:lnTo>
                    <a:pt x="1947735" y="4724"/>
                  </a:lnTo>
                  <a:lnTo>
                    <a:pt x="1900389" y="10566"/>
                  </a:lnTo>
                  <a:lnTo>
                    <a:pt x="1853793" y="18630"/>
                  </a:lnTo>
                  <a:lnTo>
                    <a:pt x="1807972" y="28879"/>
                  </a:lnTo>
                  <a:lnTo>
                    <a:pt x="1762988" y="41249"/>
                  </a:lnTo>
                  <a:lnTo>
                    <a:pt x="1718894" y="55689"/>
                  </a:lnTo>
                  <a:lnTo>
                    <a:pt x="1675765" y="72136"/>
                  </a:lnTo>
                  <a:lnTo>
                    <a:pt x="1633639" y="90551"/>
                  </a:lnTo>
                  <a:lnTo>
                    <a:pt x="1592580" y="110858"/>
                  </a:lnTo>
                  <a:lnTo>
                    <a:pt x="1552638" y="133019"/>
                  </a:lnTo>
                  <a:lnTo>
                    <a:pt x="1513865" y="156959"/>
                  </a:lnTo>
                  <a:lnTo>
                    <a:pt x="1476336" y="182638"/>
                  </a:lnTo>
                  <a:lnTo>
                    <a:pt x="1440078" y="209994"/>
                  </a:lnTo>
                  <a:lnTo>
                    <a:pt x="1405178" y="238963"/>
                  </a:lnTo>
                  <a:lnTo>
                    <a:pt x="1371663" y="269506"/>
                  </a:lnTo>
                  <a:lnTo>
                    <a:pt x="1339608" y="301561"/>
                  </a:lnTo>
                  <a:lnTo>
                    <a:pt x="1309065" y="335076"/>
                  </a:lnTo>
                  <a:lnTo>
                    <a:pt x="1280096" y="369976"/>
                  </a:lnTo>
                  <a:lnTo>
                    <a:pt x="1252740" y="406234"/>
                  </a:lnTo>
                  <a:lnTo>
                    <a:pt x="1227061" y="443763"/>
                  </a:lnTo>
                  <a:lnTo>
                    <a:pt x="1203121" y="482536"/>
                  </a:lnTo>
                  <a:lnTo>
                    <a:pt x="1180960" y="522478"/>
                  </a:lnTo>
                  <a:lnTo>
                    <a:pt x="1160653" y="563537"/>
                  </a:lnTo>
                  <a:lnTo>
                    <a:pt x="1142238" y="605663"/>
                  </a:lnTo>
                  <a:lnTo>
                    <a:pt x="1125791" y="648792"/>
                  </a:lnTo>
                  <a:lnTo>
                    <a:pt x="1111351" y="692886"/>
                  </a:lnTo>
                  <a:lnTo>
                    <a:pt x="1098981" y="737857"/>
                  </a:lnTo>
                  <a:lnTo>
                    <a:pt x="1088732" y="783691"/>
                  </a:lnTo>
                  <a:lnTo>
                    <a:pt x="1080668" y="830287"/>
                  </a:lnTo>
                  <a:lnTo>
                    <a:pt x="1074826" y="877633"/>
                  </a:lnTo>
                  <a:lnTo>
                    <a:pt x="1071295" y="925639"/>
                  </a:lnTo>
                  <a:lnTo>
                    <a:pt x="1070102" y="974267"/>
                  </a:lnTo>
                  <a:lnTo>
                    <a:pt x="1071295" y="1022883"/>
                  </a:lnTo>
                  <a:lnTo>
                    <a:pt x="1074826" y="1070902"/>
                  </a:lnTo>
                  <a:lnTo>
                    <a:pt x="1080668" y="1118235"/>
                  </a:lnTo>
                  <a:lnTo>
                    <a:pt x="1088732" y="1164844"/>
                  </a:lnTo>
                  <a:lnTo>
                    <a:pt x="1098981" y="1210665"/>
                  </a:lnTo>
                  <a:lnTo>
                    <a:pt x="1111351" y="1255636"/>
                  </a:lnTo>
                  <a:lnTo>
                    <a:pt x="1125791" y="1299730"/>
                  </a:lnTo>
                  <a:lnTo>
                    <a:pt x="1142238" y="1342859"/>
                  </a:lnTo>
                  <a:lnTo>
                    <a:pt x="1160653" y="1384985"/>
                  </a:lnTo>
                  <a:lnTo>
                    <a:pt x="1180960" y="1426044"/>
                  </a:lnTo>
                  <a:lnTo>
                    <a:pt x="1203121" y="1465986"/>
                  </a:lnTo>
                  <a:lnTo>
                    <a:pt x="1227061" y="1504759"/>
                  </a:lnTo>
                  <a:lnTo>
                    <a:pt x="1252740" y="1542300"/>
                  </a:lnTo>
                  <a:lnTo>
                    <a:pt x="1280096" y="1578546"/>
                  </a:lnTo>
                  <a:lnTo>
                    <a:pt x="1309065" y="1613446"/>
                  </a:lnTo>
                  <a:lnTo>
                    <a:pt x="1339608" y="1646961"/>
                  </a:lnTo>
                  <a:lnTo>
                    <a:pt x="1371663" y="1679016"/>
                  </a:lnTo>
                  <a:lnTo>
                    <a:pt x="1405178" y="1709559"/>
                  </a:lnTo>
                  <a:lnTo>
                    <a:pt x="1440078" y="1738528"/>
                  </a:lnTo>
                  <a:lnTo>
                    <a:pt x="1476336" y="1765884"/>
                  </a:lnTo>
                  <a:lnTo>
                    <a:pt x="1513865" y="1791563"/>
                  </a:lnTo>
                  <a:lnTo>
                    <a:pt x="1552638" y="1815515"/>
                  </a:lnTo>
                  <a:lnTo>
                    <a:pt x="1592580" y="1837664"/>
                  </a:lnTo>
                  <a:lnTo>
                    <a:pt x="1633639" y="1857971"/>
                  </a:lnTo>
                  <a:lnTo>
                    <a:pt x="1675765" y="1876386"/>
                  </a:lnTo>
                  <a:lnTo>
                    <a:pt x="1718894" y="1892833"/>
                  </a:lnTo>
                  <a:lnTo>
                    <a:pt x="1762988" y="1907273"/>
                  </a:lnTo>
                  <a:lnTo>
                    <a:pt x="1807972" y="1919643"/>
                  </a:lnTo>
                  <a:lnTo>
                    <a:pt x="1853793" y="1929892"/>
                  </a:lnTo>
                  <a:lnTo>
                    <a:pt x="1900389" y="1937969"/>
                  </a:lnTo>
                  <a:lnTo>
                    <a:pt x="1947735" y="1943798"/>
                  </a:lnTo>
                  <a:lnTo>
                    <a:pt x="1995741" y="1947329"/>
                  </a:lnTo>
                  <a:lnTo>
                    <a:pt x="2044344" y="1948522"/>
                  </a:lnTo>
                  <a:lnTo>
                    <a:pt x="3992918" y="1948522"/>
                  </a:lnTo>
                  <a:lnTo>
                    <a:pt x="4041521" y="1947329"/>
                  </a:lnTo>
                  <a:lnTo>
                    <a:pt x="4089527" y="1943798"/>
                  </a:lnTo>
                  <a:lnTo>
                    <a:pt x="4136860" y="1937969"/>
                  </a:lnTo>
                  <a:lnTo>
                    <a:pt x="4183469" y="1929892"/>
                  </a:lnTo>
                  <a:lnTo>
                    <a:pt x="4229290" y="1919643"/>
                  </a:lnTo>
                  <a:lnTo>
                    <a:pt x="4274274" y="1907273"/>
                  </a:lnTo>
                  <a:lnTo>
                    <a:pt x="4318355" y="1892833"/>
                  </a:lnTo>
                  <a:lnTo>
                    <a:pt x="4361497" y="1876386"/>
                  </a:lnTo>
                  <a:lnTo>
                    <a:pt x="4403623" y="1857971"/>
                  </a:lnTo>
                  <a:lnTo>
                    <a:pt x="4444682" y="1837664"/>
                  </a:lnTo>
                  <a:lnTo>
                    <a:pt x="4484624" y="1815515"/>
                  </a:lnTo>
                  <a:lnTo>
                    <a:pt x="4523384" y="1791563"/>
                  </a:lnTo>
                  <a:lnTo>
                    <a:pt x="4560925" y="1765884"/>
                  </a:lnTo>
                  <a:lnTo>
                    <a:pt x="4597171" y="1738528"/>
                  </a:lnTo>
                  <a:lnTo>
                    <a:pt x="4632083" y="1709559"/>
                  </a:lnTo>
                  <a:lnTo>
                    <a:pt x="4665586" y="1679016"/>
                  </a:lnTo>
                  <a:lnTo>
                    <a:pt x="4697641" y="1646961"/>
                  </a:lnTo>
                  <a:lnTo>
                    <a:pt x="4728184" y="1613446"/>
                  </a:lnTo>
                  <a:lnTo>
                    <a:pt x="4757166" y="1578546"/>
                  </a:lnTo>
                  <a:lnTo>
                    <a:pt x="4784522" y="1542300"/>
                  </a:lnTo>
                  <a:lnTo>
                    <a:pt x="4810201" y="1504759"/>
                  </a:lnTo>
                  <a:lnTo>
                    <a:pt x="4834140" y="1465986"/>
                  </a:lnTo>
                  <a:lnTo>
                    <a:pt x="4856302" y="1426044"/>
                  </a:lnTo>
                  <a:lnTo>
                    <a:pt x="4876609" y="1384985"/>
                  </a:lnTo>
                  <a:lnTo>
                    <a:pt x="4895012" y="1342859"/>
                  </a:lnTo>
                  <a:lnTo>
                    <a:pt x="4911471" y="1299730"/>
                  </a:lnTo>
                  <a:lnTo>
                    <a:pt x="4925911" y="1255636"/>
                  </a:lnTo>
                  <a:lnTo>
                    <a:pt x="4938280" y="1210665"/>
                  </a:lnTo>
                  <a:lnTo>
                    <a:pt x="4948529" y="1164844"/>
                  </a:lnTo>
                  <a:lnTo>
                    <a:pt x="4956594" y="1118235"/>
                  </a:lnTo>
                  <a:lnTo>
                    <a:pt x="4962423" y="1070902"/>
                  </a:lnTo>
                  <a:lnTo>
                    <a:pt x="4965966" y="1022883"/>
                  </a:lnTo>
                  <a:lnTo>
                    <a:pt x="4967160" y="974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1991" y="6499326"/>
              <a:ext cx="187208" cy="14988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515318" y="9506281"/>
            <a:ext cx="42564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4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4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400" spc="-1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400" spc="-195" dirty="0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sz="3400" spc="-1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4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400" spc="-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85862" y="4713303"/>
            <a:ext cx="7077709" cy="411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3990" marR="1248410" indent="55880">
              <a:lnSpc>
                <a:spcPct val="115599"/>
              </a:lnSpc>
              <a:spcBef>
                <a:spcPts val="100"/>
              </a:spcBef>
            </a:pPr>
            <a:r>
              <a:rPr sz="4000" b="1" spc="-90" dirty="0">
                <a:latin typeface="Tahoma"/>
                <a:cs typeface="Tahoma"/>
              </a:rPr>
              <a:t>T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-355" dirty="0">
                <a:latin typeface="Tahoma"/>
                <a:cs typeface="Tahoma"/>
              </a:rPr>
              <a:t>x</a:t>
            </a:r>
            <a:r>
              <a:rPr sz="4000" b="1" spc="10" dirty="0">
                <a:latin typeface="Tahoma"/>
                <a:cs typeface="Tahoma"/>
              </a:rPr>
              <a:t>t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20" dirty="0">
                <a:latin typeface="Tahoma"/>
                <a:cs typeface="Tahoma"/>
              </a:rPr>
              <a:t>o  </a:t>
            </a:r>
            <a:r>
              <a:rPr sz="4000" b="1" spc="-90" dirty="0">
                <a:latin typeface="Tahoma"/>
                <a:cs typeface="Tahoma"/>
              </a:rPr>
              <a:t>S</a:t>
            </a:r>
            <a:r>
              <a:rPr sz="4000" b="1" spc="55" dirty="0">
                <a:latin typeface="Tahoma"/>
                <a:cs typeface="Tahoma"/>
              </a:rPr>
              <a:t>p</a:t>
            </a:r>
            <a:r>
              <a:rPr sz="4000" b="1" spc="-40" dirty="0">
                <a:latin typeface="Tahoma"/>
                <a:cs typeface="Tahoma"/>
              </a:rPr>
              <a:t>ee</a:t>
            </a:r>
            <a:r>
              <a:rPr sz="4000" b="1" spc="105" dirty="0">
                <a:latin typeface="Tahoma"/>
                <a:cs typeface="Tahoma"/>
              </a:rPr>
              <a:t>c</a:t>
            </a:r>
            <a:r>
              <a:rPr sz="4000" b="1" spc="-40" dirty="0">
                <a:latin typeface="Tahoma"/>
                <a:cs typeface="Tahoma"/>
              </a:rPr>
              <a:t>h</a:t>
            </a:r>
            <a:endParaRPr sz="4000">
              <a:latin typeface="Tahoma"/>
              <a:cs typeface="Tahoma"/>
            </a:endParaRPr>
          </a:p>
          <a:p>
            <a:pPr marL="4051300">
              <a:lnSpc>
                <a:spcPct val="100000"/>
              </a:lnSpc>
              <a:spcBef>
                <a:spcPts val="3155"/>
              </a:spcBef>
            </a:pPr>
            <a:r>
              <a:rPr sz="3400" spc="1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400" spc="-1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4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spc="-1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4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400" spc="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3400">
              <a:latin typeface="Verdana"/>
              <a:cs typeface="Verdana"/>
            </a:endParaRPr>
          </a:p>
          <a:p>
            <a:pPr marL="12700" marR="3300729" indent="573405">
              <a:lnSpc>
                <a:spcPct val="115599"/>
              </a:lnSpc>
              <a:spcBef>
                <a:spcPts val="2775"/>
              </a:spcBef>
            </a:pPr>
            <a:r>
              <a:rPr sz="4000" b="1" spc="-10" dirty="0">
                <a:latin typeface="Tahoma"/>
                <a:cs typeface="Tahoma"/>
              </a:rPr>
              <a:t>Document </a:t>
            </a:r>
            <a:r>
              <a:rPr sz="4000" b="1" spc="-5" dirty="0">
                <a:latin typeface="Tahoma"/>
                <a:cs typeface="Tahoma"/>
              </a:rPr>
              <a:t> </a:t>
            </a:r>
            <a:r>
              <a:rPr sz="4000" b="1" spc="-90" dirty="0">
                <a:latin typeface="Tahoma"/>
                <a:cs typeface="Tahoma"/>
              </a:rPr>
              <a:t>S</a:t>
            </a:r>
            <a:r>
              <a:rPr sz="4000" b="1" spc="-75" dirty="0">
                <a:latin typeface="Tahoma"/>
                <a:cs typeface="Tahoma"/>
              </a:rPr>
              <a:t>u</a:t>
            </a:r>
            <a:r>
              <a:rPr sz="4000" b="1" spc="-95" dirty="0">
                <a:latin typeface="Tahoma"/>
                <a:cs typeface="Tahoma"/>
              </a:rPr>
              <a:t>mm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-50" dirty="0">
                <a:latin typeface="Tahoma"/>
                <a:cs typeface="Tahoma"/>
              </a:rPr>
              <a:t>ri</a:t>
            </a:r>
            <a:r>
              <a:rPr sz="4000" b="1" spc="-190" dirty="0">
                <a:latin typeface="Tahoma"/>
                <a:cs typeface="Tahoma"/>
              </a:rPr>
              <a:t>z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40" dirty="0">
                <a:latin typeface="Tahoma"/>
                <a:cs typeface="Tahoma"/>
              </a:rPr>
              <a:t>n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366" y="7438763"/>
            <a:ext cx="21412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00" spc="-31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34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4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00" spc="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4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0149" y="4147075"/>
            <a:ext cx="5426710" cy="241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7515">
              <a:lnSpc>
                <a:spcPct val="100000"/>
              </a:lnSpc>
              <a:spcBef>
                <a:spcPts val="100"/>
              </a:spcBef>
            </a:pP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400" spc="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4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4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4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4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00" spc="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4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3400">
              <a:latin typeface="Verdana"/>
              <a:cs typeface="Verdana"/>
            </a:endParaRPr>
          </a:p>
          <a:p>
            <a:pPr marL="12700" marR="2418715" indent="574675">
              <a:lnSpc>
                <a:spcPct val="115599"/>
              </a:lnSpc>
              <a:spcBef>
                <a:spcPts val="3600"/>
              </a:spcBef>
            </a:pPr>
            <a:r>
              <a:rPr sz="4000" b="1" spc="-10" dirty="0">
                <a:latin typeface="Tahoma"/>
                <a:cs typeface="Tahoma"/>
              </a:rPr>
              <a:t>Speech </a:t>
            </a:r>
            <a:r>
              <a:rPr sz="4000" b="1" spc="-5" dirty="0">
                <a:latin typeface="Tahoma"/>
                <a:cs typeface="Tahoma"/>
              </a:rPr>
              <a:t> </a:t>
            </a:r>
            <a:r>
              <a:rPr sz="4000" b="1" spc="-240" dirty="0">
                <a:latin typeface="Tahoma"/>
                <a:cs typeface="Tahoma"/>
              </a:rPr>
              <a:t>R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105" dirty="0">
                <a:latin typeface="Tahoma"/>
                <a:cs typeface="Tahoma"/>
              </a:rPr>
              <a:t>c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285" dirty="0">
                <a:latin typeface="Tahoma"/>
                <a:cs typeface="Tahoma"/>
              </a:rPr>
              <a:t>g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40" dirty="0">
                <a:latin typeface="Tahoma"/>
                <a:cs typeface="Tahoma"/>
              </a:rPr>
              <a:t>n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21866" y="790402"/>
            <a:ext cx="47345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400" spc="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4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4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4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400" spc="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4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400" spc="-31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34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4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400" spc="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400" spc="-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4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7882" y="2308830"/>
            <a:ext cx="3897629" cy="1948814"/>
          </a:xfrm>
          <a:custGeom>
            <a:avLst/>
            <a:gdLst/>
            <a:ahLst/>
            <a:cxnLst/>
            <a:rect l="l" t="t" r="r" b="b"/>
            <a:pathLst>
              <a:path w="3897629" h="1948814">
                <a:moveTo>
                  <a:pt x="2922814" y="1948528"/>
                </a:moveTo>
                <a:lnTo>
                  <a:pt x="974242" y="1948528"/>
                </a:lnTo>
                <a:lnTo>
                  <a:pt x="925638" y="1947336"/>
                </a:lnTo>
                <a:lnTo>
                  <a:pt x="877629" y="1943796"/>
                </a:lnTo>
                <a:lnTo>
                  <a:pt x="830294" y="1937965"/>
                </a:lnTo>
                <a:lnTo>
                  <a:pt x="783687" y="1929897"/>
                </a:lnTo>
                <a:lnTo>
                  <a:pt x="737865" y="1919650"/>
                </a:lnTo>
                <a:lnTo>
                  <a:pt x="692883" y="1907279"/>
                </a:lnTo>
                <a:lnTo>
                  <a:pt x="648797" y="1892839"/>
                </a:lnTo>
                <a:lnTo>
                  <a:pt x="605664" y="1876387"/>
                </a:lnTo>
                <a:lnTo>
                  <a:pt x="563538" y="1857978"/>
                </a:lnTo>
                <a:lnTo>
                  <a:pt x="522476" y="1837668"/>
                </a:lnTo>
                <a:lnTo>
                  <a:pt x="482534" y="1815513"/>
                </a:lnTo>
                <a:lnTo>
                  <a:pt x="443766" y="1791568"/>
                </a:lnTo>
                <a:lnTo>
                  <a:pt x="406230" y="1765890"/>
                </a:lnTo>
                <a:lnTo>
                  <a:pt x="369981" y="1738535"/>
                </a:lnTo>
                <a:lnTo>
                  <a:pt x="335074" y="1709558"/>
                </a:lnTo>
                <a:lnTo>
                  <a:pt x="301567" y="1679014"/>
                </a:lnTo>
                <a:lnTo>
                  <a:pt x="269513" y="1646961"/>
                </a:lnTo>
                <a:lnTo>
                  <a:pt x="238970" y="1613453"/>
                </a:lnTo>
                <a:lnTo>
                  <a:pt x="209992" y="1578546"/>
                </a:lnTo>
                <a:lnTo>
                  <a:pt x="182637" y="1542297"/>
                </a:lnTo>
                <a:lnTo>
                  <a:pt x="156959" y="1504761"/>
                </a:lnTo>
                <a:lnTo>
                  <a:pt x="133015" y="1465994"/>
                </a:lnTo>
                <a:lnTo>
                  <a:pt x="110860" y="1426051"/>
                </a:lnTo>
                <a:lnTo>
                  <a:pt x="90550" y="1384989"/>
                </a:lnTo>
                <a:lnTo>
                  <a:pt x="72141" y="1342863"/>
                </a:lnTo>
                <a:lnTo>
                  <a:pt x="55688" y="1299730"/>
                </a:lnTo>
                <a:lnTo>
                  <a:pt x="41249" y="1255644"/>
                </a:lnTo>
                <a:lnTo>
                  <a:pt x="28877" y="1210663"/>
                </a:lnTo>
                <a:lnTo>
                  <a:pt x="18630" y="1164840"/>
                </a:lnTo>
                <a:lnTo>
                  <a:pt x="10563" y="1118234"/>
                </a:lnTo>
                <a:lnTo>
                  <a:pt x="4731" y="1070898"/>
                </a:lnTo>
                <a:lnTo>
                  <a:pt x="1191" y="1022890"/>
                </a:lnTo>
                <a:lnTo>
                  <a:pt x="0" y="974248"/>
                </a:lnTo>
                <a:lnTo>
                  <a:pt x="1191" y="925638"/>
                </a:lnTo>
                <a:lnTo>
                  <a:pt x="4731" y="877630"/>
                </a:lnTo>
                <a:lnTo>
                  <a:pt x="10563" y="830294"/>
                </a:lnTo>
                <a:lnTo>
                  <a:pt x="18630" y="783688"/>
                </a:lnTo>
                <a:lnTo>
                  <a:pt x="28877" y="737865"/>
                </a:lnTo>
                <a:lnTo>
                  <a:pt x="41249" y="692884"/>
                </a:lnTo>
                <a:lnTo>
                  <a:pt x="55688" y="648798"/>
                </a:lnTo>
                <a:lnTo>
                  <a:pt x="72141" y="605664"/>
                </a:lnTo>
                <a:lnTo>
                  <a:pt x="90550" y="563539"/>
                </a:lnTo>
                <a:lnTo>
                  <a:pt x="110860" y="522477"/>
                </a:lnTo>
                <a:lnTo>
                  <a:pt x="133015" y="482534"/>
                </a:lnTo>
                <a:lnTo>
                  <a:pt x="156959" y="443767"/>
                </a:lnTo>
                <a:lnTo>
                  <a:pt x="182637" y="406231"/>
                </a:lnTo>
                <a:lnTo>
                  <a:pt x="209992" y="369981"/>
                </a:lnTo>
                <a:lnTo>
                  <a:pt x="238970" y="335075"/>
                </a:lnTo>
                <a:lnTo>
                  <a:pt x="269513" y="301567"/>
                </a:lnTo>
                <a:lnTo>
                  <a:pt x="301567" y="269513"/>
                </a:lnTo>
                <a:lnTo>
                  <a:pt x="335074" y="238970"/>
                </a:lnTo>
                <a:lnTo>
                  <a:pt x="369981" y="209993"/>
                </a:lnTo>
                <a:lnTo>
                  <a:pt x="406230" y="182637"/>
                </a:lnTo>
                <a:lnTo>
                  <a:pt x="443766" y="156960"/>
                </a:lnTo>
                <a:lnTo>
                  <a:pt x="482534" y="133015"/>
                </a:lnTo>
                <a:lnTo>
                  <a:pt x="522476" y="110860"/>
                </a:lnTo>
                <a:lnTo>
                  <a:pt x="563538" y="90550"/>
                </a:lnTo>
                <a:lnTo>
                  <a:pt x="605664" y="72141"/>
                </a:lnTo>
                <a:lnTo>
                  <a:pt x="648797" y="55689"/>
                </a:lnTo>
                <a:lnTo>
                  <a:pt x="692883" y="41249"/>
                </a:lnTo>
                <a:lnTo>
                  <a:pt x="737865" y="28877"/>
                </a:lnTo>
                <a:lnTo>
                  <a:pt x="783687" y="18630"/>
                </a:lnTo>
                <a:lnTo>
                  <a:pt x="830294" y="10563"/>
                </a:lnTo>
                <a:lnTo>
                  <a:pt x="877629" y="4732"/>
                </a:lnTo>
                <a:lnTo>
                  <a:pt x="925638" y="1192"/>
                </a:lnTo>
                <a:lnTo>
                  <a:pt x="974263" y="0"/>
                </a:lnTo>
                <a:lnTo>
                  <a:pt x="2922792" y="0"/>
                </a:lnTo>
                <a:lnTo>
                  <a:pt x="2971418" y="1192"/>
                </a:lnTo>
                <a:lnTo>
                  <a:pt x="3019426" y="4732"/>
                </a:lnTo>
                <a:lnTo>
                  <a:pt x="3066762" y="10563"/>
                </a:lnTo>
                <a:lnTo>
                  <a:pt x="3113369" y="18630"/>
                </a:lnTo>
                <a:lnTo>
                  <a:pt x="3159191" y="28877"/>
                </a:lnTo>
                <a:lnTo>
                  <a:pt x="3204173" y="41249"/>
                </a:lnTo>
                <a:lnTo>
                  <a:pt x="3248258" y="55689"/>
                </a:lnTo>
                <a:lnTo>
                  <a:pt x="3291392" y="72141"/>
                </a:lnTo>
                <a:lnTo>
                  <a:pt x="3333517" y="90550"/>
                </a:lnTo>
                <a:lnTo>
                  <a:pt x="3374579" y="110860"/>
                </a:lnTo>
                <a:lnTo>
                  <a:pt x="3414522" y="133015"/>
                </a:lnTo>
                <a:lnTo>
                  <a:pt x="3453289" y="156960"/>
                </a:lnTo>
                <a:lnTo>
                  <a:pt x="3490825" y="182637"/>
                </a:lnTo>
                <a:lnTo>
                  <a:pt x="3527075" y="209993"/>
                </a:lnTo>
                <a:lnTo>
                  <a:pt x="3561981" y="238970"/>
                </a:lnTo>
                <a:lnTo>
                  <a:pt x="3595489" y="269513"/>
                </a:lnTo>
                <a:lnTo>
                  <a:pt x="3627543" y="301567"/>
                </a:lnTo>
                <a:lnTo>
                  <a:pt x="3658086" y="335075"/>
                </a:lnTo>
                <a:lnTo>
                  <a:pt x="3687063" y="369981"/>
                </a:lnTo>
                <a:lnTo>
                  <a:pt x="3714419" y="406231"/>
                </a:lnTo>
                <a:lnTo>
                  <a:pt x="3740096" y="443767"/>
                </a:lnTo>
                <a:lnTo>
                  <a:pt x="3764041" y="482534"/>
                </a:lnTo>
                <a:lnTo>
                  <a:pt x="3786196" y="522477"/>
                </a:lnTo>
                <a:lnTo>
                  <a:pt x="3806506" y="563539"/>
                </a:lnTo>
                <a:lnTo>
                  <a:pt x="3824915" y="605664"/>
                </a:lnTo>
                <a:lnTo>
                  <a:pt x="3841367" y="648798"/>
                </a:lnTo>
                <a:lnTo>
                  <a:pt x="3855807" y="692884"/>
                </a:lnTo>
                <a:lnTo>
                  <a:pt x="3868178" y="737865"/>
                </a:lnTo>
                <a:lnTo>
                  <a:pt x="3878426" y="783688"/>
                </a:lnTo>
                <a:lnTo>
                  <a:pt x="3886493" y="830294"/>
                </a:lnTo>
                <a:lnTo>
                  <a:pt x="3892324" y="877630"/>
                </a:lnTo>
                <a:lnTo>
                  <a:pt x="3895864" y="925638"/>
                </a:lnTo>
                <a:lnTo>
                  <a:pt x="3897056" y="974264"/>
                </a:lnTo>
                <a:lnTo>
                  <a:pt x="3895864" y="1022890"/>
                </a:lnTo>
                <a:lnTo>
                  <a:pt x="3892324" y="1070898"/>
                </a:lnTo>
                <a:lnTo>
                  <a:pt x="3886493" y="1118234"/>
                </a:lnTo>
                <a:lnTo>
                  <a:pt x="3878426" y="1164840"/>
                </a:lnTo>
                <a:lnTo>
                  <a:pt x="3868178" y="1210663"/>
                </a:lnTo>
                <a:lnTo>
                  <a:pt x="3855807" y="1255644"/>
                </a:lnTo>
                <a:lnTo>
                  <a:pt x="3841367" y="1299730"/>
                </a:lnTo>
                <a:lnTo>
                  <a:pt x="3824915" y="1342863"/>
                </a:lnTo>
                <a:lnTo>
                  <a:pt x="3806506" y="1384989"/>
                </a:lnTo>
                <a:lnTo>
                  <a:pt x="3786196" y="1426051"/>
                </a:lnTo>
                <a:lnTo>
                  <a:pt x="3764041" y="1465994"/>
                </a:lnTo>
                <a:lnTo>
                  <a:pt x="3740096" y="1504761"/>
                </a:lnTo>
                <a:lnTo>
                  <a:pt x="3714419" y="1542297"/>
                </a:lnTo>
                <a:lnTo>
                  <a:pt x="3687063" y="1578546"/>
                </a:lnTo>
                <a:lnTo>
                  <a:pt x="3658086" y="1613453"/>
                </a:lnTo>
                <a:lnTo>
                  <a:pt x="3627543" y="1646961"/>
                </a:lnTo>
                <a:lnTo>
                  <a:pt x="3595489" y="1679014"/>
                </a:lnTo>
                <a:lnTo>
                  <a:pt x="3561981" y="1709558"/>
                </a:lnTo>
                <a:lnTo>
                  <a:pt x="3527075" y="1738535"/>
                </a:lnTo>
                <a:lnTo>
                  <a:pt x="3490825" y="1765890"/>
                </a:lnTo>
                <a:lnTo>
                  <a:pt x="3453289" y="1791568"/>
                </a:lnTo>
                <a:lnTo>
                  <a:pt x="3414522" y="1815513"/>
                </a:lnTo>
                <a:lnTo>
                  <a:pt x="3374579" y="1837668"/>
                </a:lnTo>
                <a:lnTo>
                  <a:pt x="3333517" y="1857978"/>
                </a:lnTo>
                <a:lnTo>
                  <a:pt x="3291392" y="1876387"/>
                </a:lnTo>
                <a:lnTo>
                  <a:pt x="3248258" y="1892839"/>
                </a:lnTo>
                <a:lnTo>
                  <a:pt x="3204173" y="1907279"/>
                </a:lnTo>
                <a:lnTo>
                  <a:pt x="3159191" y="1919650"/>
                </a:lnTo>
                <a:lnTo>
                  <a:pt x="3113369" y="1929897"/>
                </a:lnTo>
                <a:lnTo>
                  <a:pt x="3066762" y="1937965"/>
                </a:lnTo>
                <a:lnTo>
                  <a:pt x="3019426" y="1943796"/>
                </a:lnTo>
                <a:lnTo>
                  <a:pt x="2971418" y="1947336"/>
                </a:lnTo>
                <a:lnTo>
                  <a:pt x="2922814" y="19485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00884" y="2874155"/>
            <a:ext cx="36309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240" dirty="0">
                <a:latin typeface="Tahoma"/>
                <a:cs typeface="Tahoma"/>
              </a:rPr>
              <a:t>R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50" dirty="0">
                <a:latin typeface="Tahoma"/>
                <a:cs typeface="Tahoma"/>
              </a:rPr>
              <a:t>ri</a:t>
            </a:r>
            <a:r>
              <a:rPr sz="4000" b="1" spc="-5" dirty="0">
                <a:latin typeface="Tahoma"/>
                <a:cs typeface="Tahoma"/>
              </a:rPr>
              <a:t>v</a:t>
            </a:r>
            <a:r>
              <a:rPr sz="4000" b="1" spc="-35" dirty="0">
                <a:latin typeface="Tahoma"/>
                <a:cs typeface="Tahoma"/>
              </a:rPr>
              <a:t>e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l</a:t>
            </a:r>
            <a:r>
              <a:rPr sz="4000" b="1" spc="-75" dirty="0">
                <a:latin typeface="Tahoma"/>
                <a:cs typeface="Tahoma"/>
              </a:rPr>
              <a:t>s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40174" y="1207022"/>
            <a:ext cx="13797280" cy="3750310"/>
            <a:chOff x="2640174" y="1207022"/>
            <a:chExt cx="13797280" cy="3750310"/>
          </a:xfrm>
        </p:grpSpPr>
        <p:sp>
          <p:nvSpPr>
            <p:cNvPr id="20" name="object 20"/>
            <p:cNvSpPr/>
            <p:nvPr/>
          </p:nvSpPr>
          <p:spPr>
            <a:xfrm>
              <a:off x="2697314" y="4257395"/>
              <a:ext cx="38100" cy="495300"/>
            </a:xfrm>
            <a:custGeom>
              <a:avLst/>
              <a:gdLst/>
              <a:ahLst/>
              <a:cxnLst/>
              <a:rect l="l" t="t" r="r" b="b"/>
              <a:pathLst>
                <a:path w="38100" h="495300">
                  <a:moveTo>
                    <a:pt x="38100" y="457200"/>
                  </a:moveTo>
                  <a:lnTo>
                    <a:pt x="0" y="457200"/>
                  </a:lnTo>
                  <a:lnTo>
                    <a:pt x="0" y="495300"/>
                  </a:lnTo>
                  <a:lnTo>
                    <a:pt x="38100" y="495300"/>
                  </a:lnTo>
                  <a:lnTo>
                    <a:pt x="38100" y="457200"/>
                  </a:lnTo>
                  <a:close/>
                </a:path>
                <a:path w="38100" h="495300">
                  <a:moveTo>
                    <a:pt x="38100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00" y="419100"/>
                  </a:lnTo>
                  <a:lnTo>
                    <a:pt x="38100" y="381000"/>
                  </a:lnTo>
                  <a:close/>
                </a:path>
                <a:path w="38100" h="495300">
                  <a:moveTo>
                    <a:pt x="38100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00" y="342900"/>
                  </a:lnTo>
                  <a:lnTo>
                    <a:pt x="38100" y="304800"/>
                  </a:lnTo>
                  <a:close/>
                </a:path>
                <a:path w="38100" h="4953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4953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4953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4953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0174" y="4790795"/>
              <a:ext cx="152399" cy="1664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11335" y="1286026"/>
              <a:ext cx="3646170" cy="1041400"/>
            </a:xfrm>
            <a:custGeom>
              <a:avLst/>
              <a:gdLst/>
              <a:ahLst/>
              <a:cxnLst/>
              <a:rect l="l" t="t" r="r" b="b"/>
              <a:pathLst>
                <a:path w="3646170" h="1041400">
                  <a:moveTo>
                    <a:pt x="46863" y="1031024"/>
                  </a:moveTo>
                  <a:lnTo>
                    <a:pt x="36715" y="994295"/>
                  </a:lnTo>
                  <a:lnTo>
                    <a:pt x="0" y="1004443"/>
                  </a:lnTo>
                  <a:lnTo>
                    <a:pt x="10147" y="1041171"/>
                  </a:lnTo>
                  <a:lnTo>
                    <a:pt x="46863" y="1031024"/>
                  </a:lnTo>
                  <a:close/>
                </a:path>
                <a:path w="3646170" h="1041400">
                  <a:moveTo>
                    <a:pt x="120319" y="1010729"/>
                  </a:moveTo>
                  <a:lnTo>
                    <a:pt x="110172" y="974013"/>
                  </a:lnTo>
                  <a:lnTo>
                    <a:pt x="73444" y="984148"/>
                  </a:lnTo>
                  <a:lnTo>
                    <a:pt x="83591" y="1020876"/>
                  </a:lnTo>
                  <a:lnTo>
                    <a:pt x="120319" y="1010729"/>
                  </a:lnTo>
                  <a:close/>
                </a:path>
                <a:path w="3646170" h="1041400">
                  <a:moveTo>
                    <a:pt x="193763" y="990434"/>
                  </a:moveTo>
                  <a:lnTo>
                    <a:pt x="183616" y="953719"/>
                  </a:lnTo>
                  <a:lnTo>
                    <a:pt x="146888" y="963866"/>
                  </a:lnTo>
                  <a:lnTo>
                    <a:pt x="157035" y="1000582"/>
                  </a:lnTo>
                  <a:lnTo>
                    <a:pt x="193763" y="990434"/>
                  </a:lnTo>
                  <a:close/>
                </a:path>
                <a:path w="3646170" h="1041400">
                  <a:moveTo>
                    <a:pt x="267208" y="970153"/>
                  </a:moveTo>
                  <a:lnTo>
                    <a:pt x="257060" y="933424"/>
                  </a:lnTo>
                  <a:lnTo>
                    <a:pt x="220345" y="943571"/>
                  </a:lnTo>
                  <a:lnTo>
                    <a:pt x="230492" y="980300"/>
                  </a:lnTo>
                  <a:lnTo>
                    <a:pt x="267208" y="970153"/>
                  </a:lnTo>
                  <a:close/>
                </a:path>
                <a:path w="3646170" h="1041400">
                  <a:moveTo>
                    <a:pt x="340664" y="949858"/>
                  </a:moveTo>
                  <a:lnTo>
                    <a:pt x="330517" y="913130"/>
                  </a:lnTo>
                  <a:lnTo>
                    <a:pt x="293789" y="923277"/>
                  </a:lnTo>
                  <a:lnTo>
                    <a:pt x="303936" y="960005"/>
                  </a:lnTo>
                  <a:lnTo>
                    <a:pt x="340664" y="949858"/>
                  </a:lnTo>
                  <a:close/>
                </a:path>
                <a:path w="3646170" h="1041400">
                  <a:moveTo>
                    <a:pt x="414108" y="929563"/>
                  </a:moveTo>
                  <a:lnTo>
                    <a:pt x="403961" y="892835"/>
                  </a:lnTo>
                  <a:lnTo>
                    <a:pt x="367233" y="902982"/>
                  </a:lnTo>
                  <a:lnTo>
                    <a:pt x="377380" y="939711"/>
                  </a:lnTo>
                  <a:lnTo>
                    <a:pt x="414108" y="929563"/>
                  </a:lnTo>
                  <a:close/>
                </a:path>
                <a:path w="3646170" h="1041400">
                  <a:moveTo>
                    <a:pt x="487553" y="909269"/>
                  </a:moveTo>
                  <a:lnTo>
                    <a:pt x="477405" y="872553"/>
                  </a:lnTo>
                  <a:lnTo>
                    <a:pt x="440690" y="882700"/>
                  </a:lnTo>
                  <a:lnTo>
                    <a:pt x="450837" y="919416"/>
                  </a:lnTo>
                  <a:lnTo>
                    <a:pt x="487553" y="909269"/>
                  </a:lnTo>
                  <a:close/>
                </a:path>
                <a:path w="3646170" h="1041400">
                  <a:moveTo>
                    <a:pt x="561009" y="888987"/>
                  </a:moveTo>
                  <a:lnTo>
                    <a:pt x="550862" y="852258"/>
                  </a:lnTo>
                  <a:lnTo>
                    <a:pt x="514134" y="862406"/>
                  </a:lnTo>
                  <a:lnTo>
                    <a:pt x="524281" y="899121"/>
                  </a:lnTo>
                  <a:lnTo>
                    <a:pt x="561009" y="888987"/>
                  </a:lnTo>
                  <a:close/>
                </a:path>
                <a:path w="3646170" h="1041400">
                  <a:moveTo>
                    <a:pt x="634453" y="868692"/>
                  </a:moveTo>
                  <a:lnTo>
                    <a:pt x="624306" y="831964"/>
                  </a:lnTo>
                  <a:lnTo>
                    <a:pt x="587578" y="842111"/>
                  </a:lnTo>
                  <a:lnTo>
                    <a:pt x="597725" y="878840"/>
                  </a:lnTo>
                  <a:lnTo>
                    <a:pt x="634453" y="868692"/>
                  </a:lnTo>
                  <a:close/>
                </a:path>
                <a:path w="3646170" h="1041400">
                  <a:moveTo>
                    <a:pt x="707898" y="848398"/>
                  </a:moveTo>
                  <a:lnTo>
                    <a:pt x="697750" y="811669"/>
                  </a:lnTo>
                  <a:lnTo>
                    <a:pt x="661035" y="821817"/>
                  </a:lnTo>
                  <a:lnTo>
                    <a:pt x="671182" y="858545"/>
                  </a:lnTo>
                  <a:lnTo>
                    <a:pt x="707898" y="848398"/>
                  </a:lnTo>
                  <a:close/>
                </a:path>
                <a:path w="3646170" h="1041400">
                  <a:moveTo>
                    <a:pt x="781354" y="828103"/>
                  </a:moveTo>
                  <a:lnTo>
                    <a:pt x="771207" y="791387"/>
                  </a:lnTo>
                  <a:lnTo>
                    <a:pt x="734479" y="801522"/>
                  </a:lnTo>
                  <a:lnTo>
                    <a:pt x="744626" y="838250"/>
                  </a:lnTo>
                  <a:lnTo>
                    <a:pt x="781354" y="828103"/>
                  </a:lnTo>
                  <a:close/>
                </a:path>
                <a:path w="3646170" h="1041400">
                  <a:moveTo>
                    <a:pt x="854798" y="807808"/>
                  </a:moveTo>
                  <a:lnTo>
                    <a:pt x="844651" y="771093"/>
                  </a:lnTo>
                  <a:lnTo>
                    <a:pt x="807923" y="781240"/>
                  </a:lnTo>
                  <a:lnTo>
                    <a:pt x="818070" y="817956"/>
                  </a:lnTo>
                  <a:lnTo>
                    <a:pt x="854798" y="807808"/>
                  </a:lnTo>
                  <a:close/>
                </a:path>
                <a:path w="3646170" h="1041400">
                  <a:moveTo>
                    <a:pt x="928243" y="787527"/>
                  </a:moveTo>
                  <a:lnTo>
                    <a:pt x="918095" y="750798"/>
                  </a:lnTo>
                  <a:lnTo>
                    <a:pt x="881380" y="760945"/>
                  </a:lnTo>
                  <a:lnTo>
                    <a:pt x="891527" y="797674"/>
                  </a:lnTo>
                  <a:lnTo>
                    <a:pt x="928243" y="787527"/>
                  </a:lnTo>
                  <a:close/>
                </a:path>
                <a:path w="3646170" h="1041400">
                  <a:moveTo>
                    <a:pt x="1001699" y="767232"/>
                  </a:moveTo>
                  <a:lnTo>
                    <a:pt x="991552" y="730504"/>
                  </a:lnTo>
                  <a:lnTo>
                    <a:pt x="954824" y="740651"/>
                  </a:lnTo>
                  <a:lnTo>
                    <a:pt x="964971" y="777379"/>
                  </a:lnTo>
                  <a:lnTo>
                    <a:pt x="1001699" y="767232"/>
                  </a:lnTo>
                  <a:close/>
                </a:path>
                <a:path w="3646170" h="1041400">
                  <a:moveTo>
                    <a:pt x="1075143" y="746937"/>
                  </a:moveTo>
                  <a:lnTo>
                    <a:pt x="1064996" y="710209"/>
                  </a:lnTo>
                  <a:lnTo>
                    <a:pt x="1028268" y="720356"/>
                  </a:lnTo>
                  <a:lnTo>
                    <a:pt x="1038415" y="757085"/>
                  </a:lnTo>
                  <a:lnTo>
                    <a:pt x="1075143" y="746937"/>
                  </a:lnTo>
                  <a:close/>
                </a:path>
                <a:path w="3646170" h="1041400">
                  <a:moveTo>
                    <a:pt x="1148588" y="726643"/>
                  </a:moveTo>
                  <a:lnTo>
                    <a:pt x="1138453" y="689927"/>
                  </a:lnTo>
                  <a:lnTo>
                    <a:pt x="1101725" y="700074"/>
                  </a:lnTo>
                  <a:lnTo>
                    <a:pt x="1111872" y="736790"/>
                  </a:lnTo>
                  <a:lnTo>
                    <a:pt x="1148588" y="726643"/>
                  </a:lnTo>
                  <a:close/>
                </a:path>
                <a:path w="3646170" h="1041400">
                  <a:moveTo>
                    <a:pt x="1222044" y="706361"/>
                  </a:moveTo>
                  <a:lnTo>
                    <a:pt x="1211897" y="669632"/>
                  </a:lnTo>
                  <a:lnTo>
                    <a:pt x="1175169" y="679780"/>
                  </a:lnTo>
                  <a:lnTo>
                    <a:pt x="1185316" y="716495"/>
                  </a:lnTo>
                  <a:lnTo>
                    <a:pt x="1222044" y="706361"/>
                  </a:lnTo>
                  <a:close/>
                </a:path>
                <a:path w="3646170" h="1041400">
                  <a:moveTo>
                    <a:pt x="1295488" y="686066"/>
                  </a:moveTo>
                  <a:lnTo>
                    <a:pt x="1285341" y="649338"/>
                  </a:lnTo>
                  <a:lnTo>
                    <a:pt x="1248625" y="659485"/>
                  </a:lnTo>
                  <a:lnTo>
                    <a:pt x="1258760" y="696214"/>
                  </a:lnTo>
                  <a:lnTo>
                    <a:pt x="1295488" y="686066"/>
                  </a:lnTo>
                  <a:close/>
                </a:path>
                <a:path w="3646170" h="1041400">
                  <a:moveTo>
                    <a:pt x="1368933" y="665772"/>
                  </a:moveTo>
                  <a:lnTo>
                    <a:pt x="1358798" y="629043"/>
                  </a:lnTo>
                  <a:lnTo>
                    <a:pt x="1322070" y="639191"/>
                  </a:lnTo>
                  <a:lnTo>
                    <a:pt x="1332217" y="675919"/>
                  </a:lnTo>
                  <a:lnTo>
                    <a:pt x="1368933" y="665772"/>
                  </a:lnTo>
                  <a:close/>
                </a:path>
                <a:path w="3646170" h="1041400">
                  <a:moveTo>
                    <a:pt x="1442389" y="645477"/>
                  </a:moveTo>
                  <a:lnTo>
                    <a:pt x="1432242" y="608761"/>
                  </a:lnTo>
                  <a:lnTo>
                    <a:pt x="1395514" y="618896"/>
                  </a:lnTo>
                  <a:lnTo>
                    <a:pt x="1405661" y="655624"/>
                  </a:lnTo>
                  <a:lnTo>
                    <a:pt x="1442389" y="645477"/>
                  </a:lnTo>
                  <a:close/>
                </a:path>
                <a:path w="3646170" h="1041400">
                  <a:moveTo>
                    <a:pt x="1515833" y="625182"/>
                  </a:moveTo>
                  <a:lnTo>
                    <a:pt x="1505686" y="588467"/>
                  </a:lnTo>
                  <a:lnTo>
                    <a:pt x="1468970" y="598614"/>
                  </a:lnTo>
                  <a:lnTo>
                    <a:pt x="1479105" y="635330"/>
                  </a:lnTo>
                  <a:lnTo>
                    <a:pt x="1515833" y="625182"/>
                  </a:lnTo>
                  <a:close/>
                </a:path>
                <a:path w="3646170" h="1041400">
                  <a:moveTo>
                    <a:pt x="1589278" y="604901"/>
                  </a:moveTo>
                  <a:lnTo>
                    <a:pt x="1579143" y="568172"/>
                  </a:lnTo>
                  <a:lnTo>
                    <a:pt x="1542415" y="578319"/>
                  </a:lnTo>
                  <a:lnTo>
                    <a:pt x="1552562" y="615048"/>
                  </a:lnTo>
                  <a:lnTo>
                    <a:pt x="1589278" y="604901"/>
                  </a:lnTo>
                  <a:close/>
                </a:path>
                <a:path w="3646170" h="1041400">
                  <a:moveTo>
                    <a:pt x="1662734" y="584606"/>
                  </a:moveTo>
                  <a:lnTo>
                    <a:pt x="1652587" y="547878"/>
                  </a:lnTo>
                  <a:lnTo>
                    <a:pt x="1615859" y="558025"/>
                  </a:lnTo>
                  <a:lnTo>
                    <a:pt x="1626006" y="594753"/>
                  </a:lnTo>
                  <a:lnTo>
                    <a:pt x="1662734" y="584606"/>
                  </a:lnTo>
                  <a:close/>
                </a:path>
                <a:path w="3646170" h="1041400">
                  <a:moveTo>
                    <a:pt x="1736178" y="564311"/>
                  </a:moveTo>
                  <a:lnTo>
                    <a:pt x="1726031" y="527583"/>
                  </a:lnTo>
                  <a:lnTo>
                    <a:pt x="1689315" y="537730"/>
                  </a:lnTo>
                  <a:lnTo>
                    <a:pt x="1699463" y="574459"/>
                  </a:lnTo>
                  <a:lnTo>
                    <a:pt x="1736178" y="564311"/>
                  </a:lnTo>
                  <a:close/>
                </a:path>
                <a:path w="3646170" h="1041400">
                  <a:moveTo>
                    <a:pt x="1809635" y="544017"/>
                  </a:moveTo>
                  <a:lnTo>
                    <a:pt x="1799488" y="507301"/>
                  </a:lnTo>
                  <a:lnTo>
                    <a:pt x="1762760" y="517448"/>
                  </a:lnTo>
                  <a:lnTo>
                    <a:pt x="1772907" y="554164"/>
                  </a:lnTo>
                  <a:lnTo>
                    <a:pt x="1809635" y="544017"/>
                  </a:lnTo>
                  <a:close/>
                </a:path>
                <a:path w="3646170" h="1041400">
                  <a:moveTo>
                    <a:pt x="1883079" y="523735"/>
                  </a:moveTo>
                  <a:lnTo>
                    <a:pt x="1872932" y="487006"/>
                  </a:lnTo>
                  <a:lnTo>
                    <a:pt x="1836204" y="497154"/>
                  </a:lnTo>
                  <a:lnTo>
                    <a:pt x="1846351" y="533869"/>
                  </a:lnTo>
                  <a:lnTo>
                    <a:pt x="1883079" y="523735"/>
                  </a:lnTo>
                  <a:close/>
                </a:path>
                <a:path w="3646170" h="1041400">
                  <a:moveTo>
                    <a:pt x="1956523" y="503440"/>
                  </a:moveTo>
                  <a:lnTo>
                    <a:pt x="1946376" y="466712"/>
                  </a:lnTo>
                  <a:lnTo>
                    <a:pt x="1909660" y="476859"/>
                  </a:lnTo>
                  <a:lnTo>
                    <a:pt x="1919808" y="513588"/>
                  </a:lnTo>
                  <a:lnTo>
                    <a:pt x="1956523" y="503440"/>
                  </a:lnTo>
                  <a:close/>
                </a:path>
                <a:path w="3646170" h="1041400">
                  <a:moveTo>
                    <a:pt x="2029980" y="483146"/>
                  </a:moveTo>
                  <a:lnTo>
                    <a:pt x="2019833" y="446417"/>
                  </a:lnTo>
                  <a:lnTo>
                    <a:pt x="1983105" y="456565"/>
                  </a:lnTo>
                  <a:lnTo>
                    <a:pt x="1993252" y="493293"/>
                  </a:lnTo>
                  <a:lnTo>
                    <a:pt x="2029980" y="483146"/>
                  </a:lnTo>
                  <a:close/>
                </a:path>
                <a:path w="3646170" h="1041400">
                  <a:moveTo>
                    <a:pt x="2103424" y="462851"/>
                  </a:moveTo>
                  <a:lnTo>
                    <a:pt x="2093277" y="426135"/>
                  </a:lnTo>
                  <a:lnTo>
                    <a:pt x="2056549" y="436270"/>
                  </a:lnTo>
                  <a:lnTo>
                    <a:pt x="2066696" y="472998"/>
                  </a:lnTo>
                  <a:lnTo>
                    <a:pt x="2103424" y="462851"/>
                  </a:lnTo>
                  <a:close/>
                </a:path>
                <a:path w="3646170" h="1041400">
                  <a:moveTo>
                    <a:pt x="2176869" y="442556"/>
                  </a:moveTo>
                  <a:lnTo>
                    <a:pt x="2166721" y="405841"/>
                  </a:lnTo>
                  <a:lnTo>
                    <a:pt x="2130006" y="415988"/>
                  </a:lnTo>
                  <a:lnTo>
                    <a:pt x="2140153" y="452704"/>
                  </a:lnTo>
                  <a:lnTo>
                    <a:pt x="2176869" y="442556"/>
                  </a:lnTo>
                  <a:close/>
                </a:path>
                <a:path w="3646170" h="1041400">
                  <a:moveTo>
                    <a:pt x="2250325" y="422275"/>
                  </a:moveTo>
                  <a:lnTo>
                    <a:pt x="2240178" y="385546"/>
                  </a:lnTo>
                  <a:lnTo>
                    <a:pt x="2203450" y="395693"/>
                  </a:lnTo>
                  <a:lnTo>
                    <a:pt x="2213597" y="432422"/>
                  </a:lnTo>
                  <a:lnTo>
                    <a:pt x="2250325" y="422275"/>
                  </a:lnTo>
                  <a:close/>
                </a:path>
                <a:path w="3646170" h="1041400">
                  <a:moveTo>
                    <a:pt x="2323769" y="401980"/>
                  </a:moveTo>
                  <a:lnTo>
                    <a:pt x="2313622" y="365252"/>
                  </a:lnTo>
                  <a:lnTo>
                    <a:pt x="2276894" y="375399"/>
                  </a:lnTo>
                  <a:lnTo>
                    <a:pt x="2287041" y="412127"/>
                  </a:lnTo>
                  <a:lnTo>
                    <a:pt x="2323769" y="401980"/>
                  </a:lnTo>
                  <a:close/>
                </a:path>
                <a:path w="3646170" h="1041400">
                  <a:moveTo>
                    <a:pt x="2397214" y="381685"/>
                  </a:moveTo>
                  <a:lnTo>
                    <a:pt x="2387066" y="344957"/>
                  </a:lnTo>
                  <a:lnTo>
                    <a:pt x="2350351" y="355104"/>
                  </a:lnTo>
                  <a:lnTo>
                    <a:pt x="2360498" y="391833"/>
                  </a:lnTo>
                  <a:lnTo>
                    <a:pt x="2397214" y="381685"/>
                  </a:lnTo>
                  <a:close/>
                </a:path>
                <a:path w="3646170" h="1041400">
                  <a:moveTo>
                    <a:pt x="2470670" y="361391"/>
                  </a:moveTo>
                  <a:lnTo>
                    <a:pt x="2460523" y="324675"/>
                  </a:lnTo>
                  <a:lnTo>
                    <a:pt x="2423795" y="334822"/>
                  </a:lnTo>
                  <a:lnTo>
                    <a:pt x="2433942" y="371538"/>
                  </a:lnTo>
                  <a:lnTo>
                    <a:pt x="2470670" y="361391"/>
                  </a:lnTo>
                  <a:close/>
                </a:path>
                <a:path w="3646170" h="1041400">
                  <a:moveTo>
                    <a:pt x="2544114" y="341109"/>
                  </a:moveTo>
                  <a:lnTo>
                    <a:pt x="2533967" y="304380"/>
                  </a:lnTo>
                  <a:lnTo>
                    <a:pt x="2497239" y="314528"/>
                  </a:lnTo>
                  <a:lnTo>
                    <a:pt x="2507386" y="351243"/>
                  </a:lnTo>
                  <a:lnTo>
                    <a:pt x="2544114" y="341109"/>
                  </a:lnTo>
                  <a:close/>
                </a:path>
                <a:path w="3646170" h="1041400">
                  <a:moveTo>
                    <a:pt x="2617559" y="320814"/>
                  </a:moveTo>
                  <a:lnTo>
                    <a:pt x="2607411" y="284086"/>
                  </a:lnTo>
                  <a:lnTo>
                    <a:pt x="2570696" y="294233"/>
                  </a:lnTo>
                  <a:lnTo>
                    <a:pt x="2580843" y="330962"/>
                  </a:lnTo>
                  <a:lnTo>
                    <a:pt x="2617559" y="320814"/>
                  </a:lnTo>
                  <a:close/>
                </a:path>
                <a:path w="3646170" h="1041400">
                  <a:moveTo>
                    <a:pt x="2691015" y="300520"/>
                  </a:moveTo>
                  <a:lnTo>
                    <a:pt x="2680868" y="263791"/>
                  </a:lnTo>
                  <a:lnTo>
                    <a:pt x="2644140" y="273939"/>
                  </a:lnTo>
                  <a:lnTo>
                    <a:pt x="2654287" y="310667"/>
                  </a:lnTo>
                  <a:lnTo>
                    <a:pt x="2691015" y="300520"/>
                  </a:lnTo>
                  <a:close/>
                </a:path>
                <a:path w="3646170" h="1041400">
                  <a:moveTo>
                    <a:pt x="2764459" y="280225"/>
                  </a:moveTo>
                  <a:lnTo>
                    <a:pt x="2754312" y="243509"/>
                  </a:lnTo>
                  <a:lnTo>
                    <a:pt x="2717584" y="253644"/>
                  </a:lnTo>
                  <a:lnTo>
                    <a:pt x="2727731" y="290372"/>
                  </a:lnTo>
                  <a:lnTo>
                    <a:pt x="2764459" y="280225"/>
                  </a:lnTo>
                  <a:close/>
                </a:path>
                <a:path w="3646170" h="1041400">
                  <a:moveTo>
                    <a:pt x="2837904" y="259930"/>
                  </a:moveTo>
                  <a:lnTo>
                    <a:pt x="2827769" y="223215"/>
                  </a:lnTo>
                  <a:lnTo>
                    <a:pt x="2791041" y="233362"/>
                  </a:lnTo>
                  <a:lnTo>
                    <a:pt x="2801188" y="270078"/>
                  </a:lnTo>
                  <a:lnTo>
                    <a:pt x="2837904" y="259930"/>
                  </a:lnTo>
                  <a:close/>
                </a:path>
                <a:path w="3646170" h="1041400">
                  <a:moveTo>
                    <a:pt x="2911360" y="239649"/>
                  </a:moveTo>
                  <a:lnTo>
                    <a:pt x="2901213" y="202920"/>
                  </a:lnTo>
                  <a:lnTo>
                    <a:pt x="2864485" y="213067"/>
                  </a:lnTo>
                  <a:lnTo>
                    <a:pt x="2874632" y="249796"/>
                  </a:lnTo>
                  <a:lnTo>
                    <a:pt x="2911360" y="239649"/>
                  </a:lnTo>
                  <a:close/>
                </a:path>
                <a:path w="3646170" h="1041400">
                  <a:moveTo>
                    <a:pt x="2984804" y="219354"/>
                  </a:moveTo>
                  <a:lnTo>
                    <a:pt x="2974657" y="182626"/>
                  </a:lnTo>
                  <a:lnTo>
                    <a:pt x="2937941" y="192773"/>
                  </a:lnTo>
                  <a:lnTo>
                    <a:pt x="2948076" y="229501"/>
                  </a:lnTo>
                  <a:lnTo>
                    <a:pt x="2984804" y="219354"/>
                  </a:lnTo>
                  <a:close/>
                </a:path>
                <a:path w="3646170" h="1041400">
                  <a:moveTo>
                    <a:pt x="3058249" y="199059"/>
                  </a:moveTo>
                  <a:lnTo>
                    <a:pt x="3048114" y="162331"/>
                  </a:lnTo>
                  <a:lnTo>
                    <a:pt x="3011386" y="172478"/>
                  </a:lnTo>
                  <a:lnTo>
                    <a:pt x="3021533" y="209207"/>
                  </a:lnTo>
                  <a:lnTo>
                    <a:pt x="3058249" y="199059"/>
                  </a:lnTo>
                  <a:close/>
                </a:path>
                <a:path w="3646170" h="1041400">
                  <a:moveTo>
                    <a:pt x="3131705" y="178765"/>
                  </a:moveTo>
                  <a:lnTo>
                    <a:pt x="3121558" y="142049"/>
                  </a:lnTo>
                  <a:lnTo>
                    <a:pt x="3084830" y="152196"/>
                  </a:lnTo>
                  <a:lnTo>
                    <a:pt x="3094977" y="188912"/>
                  </a:lnTo>
                  <a:lnTo>
                    <a:pt x="3131705" y="178765"/>
                  </a:lnTo>
                  <a:close/>
                </a:path>
                <a:path w="3646170" h="1041400">
                  <a:moveTo>
                    <a:pt x="3205149" y="158483"/>
                  </a:moveTo>
                  <a:lnTo>
                    <a:pt x="3195002" y="121754"/>
                  </a:lnTo>
                  <a:lnTo>
                    <a:pt x="3158286" y="131902"/>
                  </a:lnTo>
                  <a:lnTo>
                    <a:pt x="3168421" y="168630"/>
                  </a:lnTo>
                  <a:lnTo>
                    <a:pt x="3205149" y="158483"/>
                  </a:lnTo>
                  <a:close/>
                </a:path>
                <a:path w="3646170" h="1041400">
                  <a:moveTo>
                    <a:pt x="3278594" y="138188"/>
                  </a:moveTo>
                  <a:lnTo>
                    <a:pt x="3268459" y="101460"/>
                  </a:lnTo>
                  <a:lnTo>
                    <a:pt x="3231731" y="111607"/>
                  </a:lnTo>
                  <a:lnTo>
                    <a:pt x="3241878" y="148336"/>
                  </a:lnTo>
                  <a:lnTo>
                    <a:pt x="3278594" y="138188"/>
                  </a:lnTo>
                  <a:close/>
                </a:path>
                <a:path w="3646170" h="1041400">
                  <a:moveTo>
                    <a:pt x="3352050" y="117894"/>
                  </a:moveTo>
                  <a:lnTo>
                    <a:pt x="3341903" y="81165"/>
                  </a:lnTo>
                  <a:lnTo>
                    <a:pt x="3305175" y="91313"/>
                  </a:lnTo>
                  <a:lnTo>
                    <a:pt x="3315322" y="128041"/>
                  </a:lnTo>
                  <a:lnTo>
                    <a:pt x="3352050" y="117894"/>
                  </a:lnTo>
                  <a:close/>
                </a:path>
                <a:path w="3646170" h="1041400">
                  <a:moveTo>
                    <a:pt x="3425494" y="97599"/>
                  </a:moveTo>
                  <a:lnTo>
                    <a:pt x="3415347" y="60883"/>
                  </a:lnTo>
                  <a:lnTo>
                    <a:pt x="3378631" y="71031"/>
                  </a:lnTo>
                  <a:lnTo>
                    <a:pt x="3388779" y="107746"/>
                  </a:lnTo>
                  <a:lnTo>
                    <a:pt x="3425494" y="97599"/>
                  </a:lnTo>
                  <a:close/>
                </a:path>
                <a:path w="3646170" h="1041400">
                  <a:moveTo>
                    <a:pt x="3498951" y="77317"/>
                  </a:moveTo>
                  <a:lnTo>
                    <a:pt x="3488804" y="40589"/>
                  </a:lnTo>
                  <a:lnTo>
                    <a:pt x="3452076" y="50736"/>
                  </a:lnTo>
                  <a:lnTo>
                    <a:pt x="3462223" y="87452"/>
                  </a:lnTo>
                  <a:lnTo>
                    <a:pt x="3498951" y="77317"/>
                  </a:lnTo>
                  <a:close/>
                </a:path>
                <a:path w="3646170" h="1041400">
                  <a:moveTo>
                    <a:pt x="3572395" y="57023"/>
                  </a:moveTo>
                  <a:lnTo>
                    <a:pt x="3562248" y="20294"/>
                  </a:lnTo>
                  <a:lnTo>
                    <a:pt x="3525520" y="30441"/>
                  </a:lnTo>
                  <a:lnTo>
                    <a:pt x="3535667" y="67170"/>
                  </a:lnTo>
                  <a:lnTo>
                    <a:pt x="3572395" y="57023"/>
                  </a:lnTo>
                  <a:close/>
                </a:path>
                <a:path w="3646170" h="1041400">
                  <a:moveTo>
                    <a:pt x="3645839" y="36728"/>
                  </a:moveTo>
                  <a:lnTo>
                    <a:pt x="3635692" y="0"/>
                  </a:lnTo>
                  <a:lnTo>
                    <a:pt x="3598976" y="10147"/>
                  </a:lnTo>
                  <a:lnTo>
                    <a:pt x="3609124" y="46875"/>
                  </a:lnTo>
                  <a:lnTo>
                    <a:pt x="3645839" y="367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3763" y="1207022"/>
              <a:ext cx="144923" cy="1482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540251" y="1909846"/>
              <a:ext cx="3897629" cy="1948814"/>
            </a:xfrm>
            <a:custGeom>
              <a:avLst/>
              <a:gdLst/>
              <a:ahLst/>
              <a:cxnLst/>
              <a:rect l="l" t="t" r="r" b="b"/>
              <a:pathLst>
                <a:path w="3897630" h="1948814">
                  <a:moveTo>
                    <a:pt x="2922801" y="1948528"/>
                  </a:moveTo>
                  <a:lnTo>
                    <a:pt x="974256" y="1948528"/>
                  </a:lnTo>
                  <a:lnTo>
                    <a:pt x="925638" y="1947336"/>
                  </a:lnTo>
                  <a:lnTo>
                    <a:pt x="877630" y="1943796"/>
                  </a:lnTo>
                  <a:lnTo>
                    <a:pt x="830294" y="1937965"/>
                  </a:lnTo>
                  <a:lnTo>
                    <a:pt x="783687" y="1929897"/>
                  </a:lnTo>
                  <a:lnTo>
                    <a:pt x="737865" y="1919650"/>
                  </a:lnTo>
                  <a:lnTo>
                    <a:pt x="692883" y="1907279"/>
                  </a:lnTo>
                  <a:lnTo>
                    <a:pt x="648798" y="1892839"/>
                  </a:lnTo>
                  <a:lnTo>
                    <a:pt x="605664" y="1876387"/>
                  </a:lnTo>
                  <a:lnTo>
                    <a:pt x="563539" y="1857978"/>
                  </a:lnTo>
                  <a:lnTo>
                    <a:pt x="522476" y="1837668"/>
                  </a:lnTo>
                  <a:lnTo>
                    <a:pt x="482534" y="1815512"/>
                  </a:lnTo>
                  <a:lnTo>
                    <a:pt x="443767" y="1791568"/>
                  </a:lnTo>
                  <a:lnTo>
                    <a:pt x="406230" y="1765890"/>
                  </a:lnTo>
                  <a:lnTo>
                    <a:pt x="369981" y="1738535"/>
                  </a:lnTo>
                  <a:lnTo>
                    <a:pt x="335075" y="1709557"/>
                  </a:lnTo>
                  <a:lnTo>
                    <a:pt x="301567" y="1679014"/>
                  </a:lnTo>
                  <a:lnTo>
                    <a:pt x="269513" y="1646961"/>
                  </a:lnTo>
                  <a:lnTo>
                    <a:pt x="238970" y="1613453"/>
                  </a:lnTo>
                  <a:lnTo>
                    <a:pt x="209993" y="1578546"/>
                  </a:lnTo>
                  <a:lnTo>
                    <a:pt x="182637" y="1542297"/>
                  </a:lnTo>
                  <a:lnTo>
                    <a:pt x="156959" y="1504761"/>
                  </a:lnTo>
                  <a:lnTo>
                    <a:pt x="133015" y="1465994"/>
                  </a:lnTo>
                  <a:lnTo>
                    <a:pt x="110860" y="1426051"/>
                  </a:lnTo>
                  <a:lnTo>
                    <a:pt x="90550" y="1384989"/>
                  </a:lnTo>
                  <a:lnTo>
                    <a:pt x="72141" y="1342863"/>
                  </a:lnTo>
                  <a:lnTo>
                    <a:pt x="55689" y="1299730"/>
                  </a:lnTo>
                  <a:lnTo>
                    <a:pt x="41249" y="1255644"/>
                  </a:lnTo>
                  <a:lnTo>
                    <a:pt x="28877" y="1210662"/>
                  </a:lnTo>
                  <a:lnTo>
                    <a:pt x="18630" y="1164840"/>
                  </a:lnTo>
                  <a:lnTo>
                    <a:pt x="10563" y="1118233"/>
                  </a:lnTo>
                  <a:lnTo>
                    <a:pt x="4732" y="1070898"/>
                  </a:lnTo>
                  <a:lnTo>
                    <a:pt x="1192" y="1022889"/>
                  </a:lnTo>
                  <a:lnTo>
                    <a:pt x="0" y="974266"/>
                  </a:lnTo>
                  <a:lnTo>
                    <a:pt x="1192" y="925638"/>
                  </a:lnTo>
                  <a:lnTo>
                    <a:pt x="4732" y="877629"/>
                  </a:lnTo>
                  <a:lnTo>
                    <a:pt x="10563" y="830294"/>
                  </a:lnTo>
                  <a:lnTo>
                    <a:pt x="18630" y="783687"/>
                  </a:lnTo>
                  <a:lnTo>
                    <a:pt x="28877" y="737865"/>
                  </a:lnTo>
                  <a:lnTo>
                    <a:pt x="41249" y="692883"/>
                  </a:lnTo>
                  <a:lnTo>
                    <a:pt x="55689" y="648798"/>
                  </a:lnTo>
                  <a:lnTo>
                    <a:pt x="72141" y="605664"/>
                  </a:lnTo>
                  <a:lnTo>
                    <a:pt x="90550" y="563538"/>
                  </a:lnTo>
                  <a:lnTo>
                    <a:pt x="110860" y="522476"/>
                  </a:lnTo>
                  <a:lnTo>
                    <a:pt x="133015" y="482534"/>
                  </a:lnTo>
                  <a:lnTo>
                    <a:pt x="156959" y="443766"/>
                  </a:lnTo>
                  <a:lnTo>
                    <a:pt x="182637" y="406230"/>
                  </a:lnTo>
                  <a:lnTo>
                    <a:pt x="209993" y="369981"/>
                  </a:lnTo>
                  <a:lnTo>
                    <a:pt x="238970" y="335075"/>
                  </a:lnTo>
                  <a:lnTo>
                    <a:pt x="269513" y="301567"/>
                  </a:lnTo>
                  <a:lnTo>
                    <a:pt x="301567" y="269513"/>
                  </a:lnTo>
                  <a:lnTo>
                    <a:pt x="335075" y="238970"/>
                  </a:lnTo>
                  <a:lnTo>
                    <a:pt x="369981" y="209993"/>
                  </a:lnTo>
                  <a:lnTo>
                    <a:pt x="406230" y="182637"/>
                  </a:lnTo>
                  <a:lnTo>
                    <a:pt x="443767" y="156959"/>
                  </a:lnTo>
                  <a:lnTo>
                    <a:pt x="482534" y="133015"/>
                  </a:lnTo>
                  <a:lnTo>
                    <a:pt x="522476" y="110860"/>
                  </a:lnTo>
                  <a:lnTo>
                    <a:pt x="563539" y="90550"/>
                  </a:lnTo>
                  <a:lnTo>
                    <a:pt x="605664" y="72141"/>
                  </a:lnTo>
                  <a:lnTo>
                    <a:pt x="648798" y="55689"/>
                  </a:lnTo>
                  <a:lnTo>
                    <a:pt x="692883" y="41249"/>
                  </a:lnTo>
                  <a:lnTo>
                    <a:pt x="737865" y="28877"/>
                  </a:lnTo>
                  <a:lnTo>
                    <a:pt x="783687" y="18630"/>
                  </a:lnTo>
                  <a:lnTo>
                    <a:pt x="830294" y="10563"/>
                  </a:lnTo>
                  <a:lnTo>
                    <a:pt x="877630" y="4731"/>
                  </a:lnTo>
                  <a:lnTo>
                    <a:pt x="925638" y="1192"/>
                  </a:lnTo>
                  <a:lnTo>
                    <a:pt x="974258" y="0"/>
                  </a:lnTo>
                  <a:lnTo>
                    <a:pt x="2922799" y="0"/>
                  </a:lnTo>
                  <a:lnTo>
                    <a:pt x="2971419" y="1192"/>
                  </a:lnTo>
                  <a:lnTo>
                    <a:pt x="3019427" y="4731"/>
                  </a:lnTo>
                  <a:lnTo>
                    <a:pt x="3066762" y="10563"/>
                  </a:lnTo>
                  <a:lnTo>
                    <a:pt x="3113369" y="18630"/>
                  </a:lnTo>
                  <a:lnTo>
                    <a:pt x="3159191" y="28877"/>
                  </a:lnTo>
                  <a:lnTo>
                    <a:pt x="3204173" y="41249"/>
                  </a:lnTo>
                  <a:lnTo>
                    <a:pt x="3248259" y="55689"/>
                  </a:lnTo>
                  <a:lnTo>
                    <a:pt x="3291392" y="72141"/>
                  </a:lnTo>
                  <a:lnTo>
                    <a:pt x="3333518" y="90550"/>
                  </a:lnTo>
                  <a:lnTo>
                    <a:pt x="3374580" y="110860"/>
                  </a:lnTo>
                  <a:lnTo>
                    <a:pt x="3414522" y="133015"/>
                  </a:lnTo>
                  <a:lnTo>
                    <a:pt x="3453290" y="156959"/>
                  </a:lnTo>
                  <a:lnTo>
                    <a:pt x="3490826" y="182637"/>
                  </a:lnTo>
                  <a:lnTo>
                    <a:pt x="3527075" y="209993"/>
                  </a:lnTo>
                  <a:lnTo>
                    <a:pt x="3561981" y="238970"/>
                  </a:lnTo>
                  <a:lnTo>
                    <a:pt x="3595489" y="269513"/>
                  </a:lnTo>
                  <a:lnTo>
                    <a:pt x="3627543" y="301567"/>
                  </a:lnTo>
                  <a:lnTo>
                    <a:pt x="3658086" y="335075"/>
                  </a:lnTo>
                  <a:lnTo>
                    <a:pt x="3687063" y="369981"/>
                  </a:lnTo>
                  <a:lnTo>
                    <a:pt x="3714419" y="406230"/>
                  </a:lnTo>
                  <a:lnTo>
                    <a:pt x="3740096" y="443766"/>
                  </a:lnTo>
                  <a:lnTo>
                    <a:pt x="3764041" y="482534"/>
                  </a:lnTo>
                  <a:lnTo>
                    <a:pt x="3786196" y="522476"/>
                  </a:lnTo>
                  <a:lnTo>
                    <a:pt x="3806506" y="563538"/>
                  </a:lnTo>
                  <a:lnTo>
                    <a:pt x="3824915" y="605664"/>
                  </a:lnTo>
                  <a:lnTo>
                    <a:pt x="3841367" y="648798"/>
                  </a:lnTo>
                  <a:lnTo>
                    <a:pt x="3855807" y="692883"/>
                  </a:lnTo>
                  <a:lnTo>
                    <a:pt x="3868178" y="737865"/>
                  </a:lnTo>
                  <a:lnTo>
                    <a:pt x="3878426" y="783687"/>
                  </a:lnTo>
                  <a:lnTo>
                    <a:pt x="3886493" y="830294"/>
                  </a:lnTo>
                  <a:lnTo>
                    <a:pt x="3892324" y="877629"/>
                  </a:lnTo>
                  <a:lnTo>
                    <a:pt x="3895864" y="925638"/>
                  </a:lnTo>
                  <a:lnTo>
                    <a:pt x="3897056" y="974261"/>
                  </a:lnTo>
                  <a:lnTo>
                    <a:pt x="3895864" y="1022889"/>
                  </a:lnTo>
                  <a:lnTo>
                    <a:pt x="3892324" y="1070898"/>
                  </a:lnTo>
                  <a:lnTo>
                    <a:pt x="3886493" y="1118233"/>
                  </a:lnTo>
                  <a:lnTo>
                    <a:pt x="3878426" y="1164840"/>
                  </a:lnTo>
                  <a:lnTo>
                    <a:pt x="3868178" y="1210662"/>
                  </a:lnTo>
                  <a:lnTo>
                    <a:pt x="3855807" y="1255644"/>
                  </a:lnTo>
                  <a:lnTo>
                    <a:pt x="3841367" y="1299730"/>
                  </a:lnTo>
                  <a:lnTo>
                    <a:pt x="3824915" y="1342863"/>
                  </a:lnTo>
                  <a:lnTo>
                    <a:pt x="3806506" y="1384989"/>
                  </a:lnTo>
                  <a:lnTo>
                    <a:pt x="3786196" y="1426051"/>
                  </a:lnTo>
                  <a:lnTo>
                    <a:pt x="3764041" y="1465994"/>
                  </a:lnTo>
                  <a:lnTo>
                    <a:pt x="3740096" y="1504761"/>
                  </a:lnTo>
                  <a:lnTo>
                    <a:pt x="3714419" y="1542297"/>
                  </a:lnTo>
                  <a:lnTo>
                    <a:pt x="3687063" y="1578546"/>
                  </a:lnTo>
                  <a:lnTo>
                    <a:pt x="3658086" y="1613453"/>
                  </a:lnTo>
                  <a:lnTo>
                    <a:pt x="3627543" y="1646961"/>
                  </a:lnTo>
                  <a:lnTo>
                    <a:pt x="3595489" y="1679014"/>
                  </a:lnTo>
                  <a:lnTo>
                    <a:pt x="3561981" y="1709557"/>
                  </a:lnTo>
                  <a:lnTo>
                    <a:pt x="3527075" y="1738535"/>
                  </a:lnTo>
                  <a:lnTo>
                    <a:pt x="3490826" y="1765890"/>
                  </a:lnTo>
                  <a:lnTo>
                    <a:pt x="3453290" y="1791568"/>
                  </a:lnTo>
                  <a:lnTo>
                    <a:pt x="3414522" y="1815512"/>
                  </a:lnTo>
                  <a:lnTo>
                    <a:pt x="3374580" y="1837668"/>
                  </a:lnTo>
                  <a:lnTo>
                    <a:pt x="3333518" y="1857978"/>
                  </a:lnTo>
                  <a:lnTo>
                    <a:pt x="3291392" y="1876387"/>
                  </a:lnTo>
                  <a:lnTo>
                    <a:pt x="3248259" y="1892839"/>
                  </a:lnTo>
                  <a:lnTo>
                    <a:pt x="3204173" y="1907279"/>
                  </a:lnTo>
                  <a:lnTo>
                    <a:pt x="3159191" y="1919650"/>
                  </a:lnTo>
                  <a:lnTo>
                    <a:pt x="3113369" y="1929897"/>
                  </a:lnTo>
                  <a:lnTo>
                    <a:pt x="3066762" y="1937965"/>
                  </a:lnTo>
                  <a:lnTo>
                    <a:pt x="3019427" y="1943796"/>
                  </a:lnTo>
                  <a:lnTo>
                    <a:pt x="2971419" y="1947336"/>
                  </a:lnTo>
                  <a:lnTo>
                    <a:pt x="2922801" y="1948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672659" y="2553942"/>
            <a:ext cx="36322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65" dirty="0">
                <a:latin typeface="Tahoma"/>
                <a:cs typeface="Tahoma"/>
              </a:rPr>
              <a:t>U</a:t>
            </a:r>
            <a:r>
              <a:rPr sz="4000" b="1" spc="55" dirty="0">
                <a:latin typeface="Tahoma"/>
                <a:cs typeface="Tahoma"/>
              </a:rPr>
              <a:t>p</a:t>
            </a:r>
            <a:r>
              <a:rPr sz="4000" b="1" spc="30" dirty="0">
                <a:latin typeface="Tahoma"/>
                <a:cs typeface="Tahoma"/>
              </a:rPr>
              <a:t>lo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60" dirty="0">
                <a:latin typeface="Tahoma"/>
                <a:cs typeface="Tahoma"/>
              </a:rPr>
              <a:t>d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l</a:t>
            </a:r>
            <a:r>
              <a:rPr sz="4000" b="1" spc="-75" dirty="0">
                <a:latin typeface="Tahoma"/>
                <a:cs typeface="Tahoma"/>
              </a:rPr>
              <a:t>s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424783" y="1195454"/>
            <a:ext cx="4140200" cy="3641725"/>
            <a:chOff x="10424783" y="1195454"/>
            <a:chExt cx="4140200" cy="3641725"/>
          </a:xfrm>
        </p:grpSpPr>
        <p:sp>
          <p:nvSpPr>
            <p:cNvPr id="27" name="object 27"/>
            <p:cNvSpPr/>
            <p:nvPr/>
          </p:nvSpPr>
          <p:spPr>
            <a:xfrm>
              <a:off x="10611282" y="1267459"/>
              <a:ext cx="3880485" cy="661670"/>
            </a:xfrm>
            <a:custGeom>
              <a:avLst/>
              <a:gdLst/>
              <a:ahLst/>
              <a:cxnLst/>
              <a:rect l="l" t="t" r="r" b="b"/>
              <a:pathLst>
                <a:path w="3880484" h="661669">
                  <a:moveTo>
                    <a:pt x="43662" y="6045"/>
                  </a:moveTo>
                  <a:lnTo>
                    <a:pt x="6045" y="0"/>
                  </a:lnTo>
                  <a:lnTo>
                    <a:pt x="0" y="37617"/>
                  </a:lnTo>
                  <a:lnTo>
                    <a:pt x="37617" y="43662"/>
                  </a:lnTo>
                  <a:lnTo>
                    <a:pt x="43662" y="6045"/>
                  </a:lnTo>
                  <a:close/>
                </a:path>
                <a:path w="3880484" h="661669">
                  <a:moveTo>
                    <a:pt x="118897" y="18161"/>
                  </a:moveTo>
                  <a:lnTo>
                    <a:pt x="81280" y="12103"/>
                  </a:lnTo>
                  <a:lnTo>
                    <a:pt x="75222" y="49720"/>
                  </a:lnTo>
                  <a:lnTo>
                    <a:pt x="112839" y="55778"/>
                  </a:lnTo>
                  <a:lnTo>
                    <a:pt x="118897" y="18161"/>
                  </a:lnTo>
                  <a:close/>
                </a:path>
                <a:path w="3880484" h="661669">
                  <a:moveTo>
                    <a:pt x="194132" y="30264"/>
                  </a:moveTo>
                  <a:lnTo>
                    <a:pt x="156514" y="24218"/>
                  </a:lnTo>
                  <a:lnTo>
                    <a:pt x="150456" y="61823"/>
                  </a:lnTo>
                  <a:lnTo>
                    <a:pt x="188074" y="67881"/>
                  </a:lnTo>
                  <a:lnTo>
                    <a:pt x="194132" y="30264"/>
                  </a:lnTo>
                  <a:close/>
                </a:path>
                <a:path w="3880484" h="661669">
                  <a:moveTo>
                    <a:pt x="269367" y="42379"/>
                  </a:moveTo>
                  <a:lnTo>
                    <a:pt x="231749" y="36322"/>
                  </a:lnTo>
                  <a:lnTo>
                    <a:pt x="225691" y="73939"/>
                  </a:lnTo>
                  <a:lnTo>
                    <a:pt x="263309" y="79997"/>
                  </a:lnTo>
                  <a:lnTo>
                    <a:pt x="269367" y="42379"/>
                  </a:lnTo>
                  <a:close/>
                </a:path>
                <a:path w="3880484" h="661669">
                  <a:moveTo>
                    <a:pt x="344589" y="54483"/>
                  </a:moveTo>
                  <a:lnTo>
                    <a:pt x="306971" y="48425"/>
                  </a:lnTo>
                  <a:lnTo>
                    <a:pt x="300926" y="86042"/>
                  </a:lnTo>
                  <a:lnTo>
                    <a:pt x="338543" y="92100"/>
                  </a:lnTo>
                  <a:lnTo>
                    <a:pt x="344589" y="54483"/>
                  </a:lnTo>
                  <a:close/>
                </a:path>
                <a:path w="3880484" h="661669">
                  <a:moveTo>
                    <a:pt x="419823" y="66598"/>
                  </a:moveTo>
                  <a:lnTo>
                    <a:pt x="382206" y="60540"/>
                  </a:lnTo>
                  <a:lnTo>
                    <a:pt x="376148" y="98158"/>
                  </a:lnTo>
                  <a:lnTo>
                    <a:pt x="413766" y="104203"/>
                  </a:lnTo>
                  <a:lnTo>
                    <a:pt x="419823" y="66598"/>
                  </a:lnTo>
                  <a:close/>
                </a:path>
                <a:path w="3880484" h="661669">
                  <a:moveTo>
                    <a:pt x="495058" y="78701"/>
                  </a:moveTo>
                  <a:lnTo>
                    <a:pt x="457441" y="72644"/>
                  </a:lnTo>
                  <a:lnTo>
                    <a:pt x="451383" y="110261"/>
                  </a:lnTo>
                  <a:lnTo>
                    <a:pt x="489000" y="116319"/>
                  </a:lnTo>
                  <a:lnTo>
                    <a:pt x="495058" y="78701"/>
                  </a:lnTo>
                  <a:close/>
                </a:path>
                <a:path w="3880484" h="661669">
                  <a:moveTo>
                    <a:pt x="570293" y="90805"/>
                  </a:moveTo>
                  <a:lnTo>
                    <a:pt x="532676" y="84759"/>
                  </a:lnTo>
                  <a:lnTo>
                    <a:pt x="526618" y="122377"/>
                  </a:lnTo>
                  <a:lnTo>
                    <a:pt x="564235" y="128422"/>
                  </a:lnTo>
                  <a:lnTo>
                    <a:pt x="570293" y="90805"/>
                  </a:lnTo>
                  <a:close/>
                </a:path>
                <a:path w="3880484" h="661669">
                  <a:moveTo>
                    <a:pt x="645515" y="102920"/>
                  </a:moveTo>
                  <a:lnTo>
                    <a:pt x="607910" y="96862"/>
                  </a:lnTo>
                  <a:lnTo>
                    <a:pt x="601853" y="134480"/>
                  </a:lnTo>
                  <a:lnTo>
                    <a:pt x="639470" y="140538"/>
                  </a:lnTo>
                  <a:lnTo>
                    <a:pt x="645515" y="102920"/>
                  </a:lnTo>
                  <a:close/>
                </a:path>
                <a:path w="3880484" h="661669">
                  <a:moveTo>
                    <a:pt x="720750" y="115023"/>
                  </a:moveTo>
                  <a:lnTo>
                    <a:pt x="683133" y="108978"/>
                  </a:lnTo>
                  <a:lnTo>
                    <a:pt x="677087" y="146583"/>
                  </a:lnTo>
                  <a:lnTo>
                    <a:pt x="714692" y="152641"/>
                  </a:lnTo>
                  <a:lnTo>
                    <a:pt x="720750" y="115023"/>
                  </a:lnTo>
                  <a:close/>
                </a:path>
                <a:path w="3880484" h="661669">
                  <a:moveTo>
                    <a:pt x="795985" y="127139"/>
                  </a:moveTo>
                  <a:lnTo>
                    <a:pt x="758367" y="121081"/>
                  </a:lnTo>
                  <a:lnTo>
                    <a:pt x="752309" y="158699"/>
                  </a:lnTo>
                  <a:lnTo>
                    <a:pt x="789927" y="164757"/>
                  </a:lnTo>
                  <a:lnTo>
                    <a:pt x="795985" y="127139"/>
                  </a:lnTo>
                  <a:close/>
                </a:path>
                <a:path w="3880484" h="661669">
                  <a:moveTo>
                    <a:pt x="871220" y="139242"/>
                  </a:moveTo>
                  <a:lnTo>
                    <a:pt x="833602" y="133184"/>
                  </a:lnTo>
                  <a:lnTo>
                    <a:pt x="827544" y="170802"/>
                  </a:lnTo>
                  <a:lnTo>
                    <a:pt x="865162" y="176860"/>
                  </a:lnTo>
                  <a:lnTo>
                    <a:pt x="871220" y="139242"/>
                  </a:lnTo>
                  <a:close/>
                </a:path>
                <a:path w="3880484" h="661669">
                  <a:moveTo>
                    <a:pt x="946442" y="151358"/>
                  </a:moveTo>
                  <a:lnTo>
                    <a:pt x="908837" y="145300"/>
                  </a:lnTo>
                  <a:lnTo>
                    <a:pt x="902779" y="182918"/>
                  </a:lnTo>
                  <a:lnTo>
                    <a:pt x="940396" y="188963"/>
                  </a:lnTo>
                  <a:lnTo>
                    <a:pt x="946442" y="151358"/>
                  </a:lnTo>
                  <a:close/>
                </a:path>
                <a:path w="3880484" h="661669">
                  <a:moveTo>
                    <a:pt x="1021676" y="163461"/>
                  </a:moveTo>
                  <a:lnTo>
                    <a:pt x="984059" y="157403"/>
                  </a:lnTo>
                  <a:lnTo>
                    <a:pt x="978014" y="195021"/>
                  </a:lnTo>
                  <a:lnTo>
                    <a:pt x="1015619" y="201079"/>
                  </a:lnTo>
                  <a:lnTo>
                    <a:pt x="1021676" y="163461"/>
                  </a:lnTo>
                  <a:close/>
                </a:path>
                <a:path w="3880484" h="661669">
                  <a:moveTo>
                    <a:pt x="1096911" y="175564"/>
                  </a:moveTo>
                  <a:lnTo>
                    <a:pt x="1059294" y="169519"/>
                  </a:lnTo>
                  <a:lnTo>
                    <a:pt x="1053236" y="207137"/>
                  </a:lnTo>
                  <a:lnTo>
                    <a:pt x="1090853" y="213182"/>
                  </a:lnTo>
                  <a:lnTo>
                    <a:pt x="1096911" y="175564"/>
                  </a:lnTo>
                  <a:close/>
                </a:path>
                <a:path w="3880484" h="661669">
                  <a:moveTo>
                    <a:pt x="1172146" y="187680"/>
                  </a:moveTo>
                  <a:lnTo>
                    <a:pt x="1134529" y="181622"/>
                  </a:lnTo>
                  <a:lnTo>
                    <a:pt x="1128471" y="219240"/>
                  </a:lnTo>
                  <a:lnTo>
                    <a:pt x="1166088" y="225298"/>
                  </a:lnTo>
                  <a:lnTo>
                    <a:pt x="1172146" y="187680"/>
                  </a:lnTo>
                  <a:close/>
                </a:path>
                <a:path w="3880484" h="661669">
                  <a:moveTo>
                    <a:pt x="1247368" y="199783"/>
                  </a:moveTo>
                  <a:lnTo>
                    <a:pt x="1209763" y="193738"/>
                  </a:lnTo>
                  <a:lnTo>
                    <a:pt x="1203706" y="231343"/>
                  </a:lnTo>
                  <a:lnTo>
                    <a:pt x="1241323" y="237401"/>
                  </a:lnTo>
                  <a:lnTo>
                    <a:pt x="1247368" y="199783"/>
                  </a:lnTo>
                  <a:close/>
                </a:path>
                <a:path w="3880484" h="661669">
                  <a:moveTo>
                    <a:pt x="1322603" y="211899"/>
                  </a:moveTo>
                  <a:lnTo>
                    <a:pt x="1284986" y="205841"/>
                  </a:lnTo>
                  <a:lnTo>
                    <a:pt x="1278940" y="243459"/>
                  </a:lnTo>
                  <a:lnTo>
                    <a:pt x="1316558" y="249516"/>
                  </a:lnTo>
                  <a:lnTo>
                    <a:pt x="1322603" y="211899"/>
                  </a:lnTo>
                  <a:close/>
                </a:path>
                <a:path w="3880484" h="661669">
                  <a:moveTo>
                    <a:pt x="1397838" y="224002"/>
                  </a:moveTo>
                  <a:lnTo>
                    <a:pt x="1360220" y="217944"/>
                  </a:lnTo>
                  <a:lnTo>
                    <a:pt x="1354162" y="255562"/>
                  </a:lnTo>
                  <a:lnTo>
                    <a:pt x="1391780" y="261620"/>
                  </a:lnTo>
                  <a:lnTo>
                    <a:pt x="1397838" y="224002"/>
                  </a:lnTo>
                  <a:close/>
                </a:path>
                <a:path w="3880484" h="661669">
                  <a:moveTo>
                    <a:pt x="1473073" y="236105"/>
                  </a:moveTo>
                  <a:lnTo>
                    <a:pt x="1435455" y="230060"/>
                  </a:lnTo>
                  <a:lnTo>
                    <a:pt x="1429397" y="267677"/>
                  </a:lnTo>
                  <a:lnTo>
                    <a:pt x="1467015" y="273723"/>
                  </a:lnTo>
                  <a:lnTo>
                    <a:pt x="1473073" y="236105"/>
                  </a:lnTo>
                  <a:close/>
                </a:path>
                <a:path w="3880484" h="661669">
                  <a:moveTo>
                    <a:pt x="1548307" y="248221"/>
                  </a:moveTo>
                  <a:lnTo>
                    <a:pt x="1510690" y="242163"/>
                  </a:lnTo>
                  <a:lnTo>
                    <a:pt x="1504632" y="279781"/>
                  </a:lnTo>
                  <a:lnTo>
                    <a:pt x="1542249" y="285838"/>
                  </a:lnTo>
                  <a:lnTo>
                    <a:pt x="1548307" y="248221"/>
                  </a:lnTo>
                  <a:close/>
                </a:path>
                <a:path w="3880484" h="661669">
                  <a:moveTo>
                    <a:pt x="1623529" y="260324"/>
                  </a:moveTo>
                  <a:lnTo>
                    <a:pt x="1585912" y="254279"/>
                  </a:lnTo>
                  <a:lnTo>
                    <a:pt x="1579867" y="291884"/>
                  </a:lnTo>
                  <a:lnTo>
                    <a:pt x="1617484" y="297942"/>
                  </a:lnTo>
                  <a:lnTo>
                    <a:pt x="1623529" y="260324"/>
                  </a:lnTo>
                  <a:close/>
                </a:path>
                <a:path w="3880484" h="661669">
                  <a:moveTo>
                    <a:pt x="1698764" y="272440"/>
                  </a:moveTo>
                  <a:lnTo>
                    <a:pt x="1661147" y="266382"/>
                  </a:lnTo>
                  <a:lnTo>
                    <a:pt x="1655089" y="303999"/>
                  </a:lnTo>
                  <a:lnTo>
                    <a:pt x="1692706" y="310057"/>
                  </a:lnTo>
                  <a:lnTo>
                    <a:pt x="1698764" y="272440"/>
                  </a:lnTo>
                  <a:close/>
                </a:path>
                <a:path w="3880484" h="661669">
                  <a:moveTo>
                    <a:pt x="1773999" y="284543"/>
                  </a:moveTo>
                  <a:lnTo>
                    <a:pt x="1736382" y="278485"/>
                  </a:lnTo>
                  <a:lnTo>
                    <a:pt x="1730324" y="316103"/>
                  </a:lnTo>
                  <a:lnTo>
                    <a:pt x="1767941" y="322160"/>
                  </a:lnTo>
                  <a:lnTo>
                    <a:pt x="1773999" y="284543"/>
                  </a:lnTo>
                  <a:close/>
                </a:path>
                <a:path w="3880484" h="661669">
                  <a:moveTo>
                    <a:pt x="1849234" y="296659"/>
                  </a:moveTo>
                  <a:lnTo>
                    <a:pt x="1811616" y="290601"/>
                  </a:lnTo>
                  <a:lnTo>
                    <a:pt x="1805559" y="328218"/>
                  </a:lnTo>
                  <a:lnTo>
                    <a:pt x="1843176" y="334264"/>
                  </a:lnTo>
                  <a:lnTo>
                    <a:pt x="1849234" y="296659"/>
                  </a:lnTo>
                  <a:close/>
                </a:path>
                <a:path w="3880484" h="661669">
                  <a:moveTo>
                    <a:pt x="1924456" y="308762"/>
                  </a:moveTo>
                  <a:lnTo>
                    <a:pt x="1886839" y="302704"/>
                  </a:lnTo>
                  <a:lnTo>
                    <a:pt x="1880793" y="340321"/>
                  </a:lnTo>
                  <a:lnTo>
                    <a:pt x="1918411" y="346379"/>
                  </a:lnTo>
                  <a:lnTo>
                    <a:pt x="1924456" y="308762"/>
                  </a:lnTo>
                  <a:close/>
                </a:path>
                <a:path w="3880484" h="661669">
                  <a:moveTo>
                    <a:pt x="1999691" y="320865"/>
                  </a:moveTo>
                  <a:lnTo>
                    <a:pt x="1962073" y="314820"/>
                  </a:lnTo>
                  <a:lnTo>
                    <a:pt x="1956028" y="352437"/>
                  </a:lnTo>
                  <a:lnTo>
                    <a:pt x="1993633" y="358482"/>
                  </a:lnTo>
                  <a:lnTo>
                    <a:pt x="1999691" y="320865"/>
                  </a:lnTo>
                  <a:close/>
                </a:path>
                <a:path w="3880484" h="661669">
                  <a:moveTo>
                    <a:pt x="2074926" y="332981"/>
                  </a:moveTo>
                  <a:lnTo>
                    <a:pt x="2037308" y="326923"/>
                  </a:lnTo>
                  <a:lnTo>
                    <a:pt x="2031250" y="364540"/>
                  </a:lnTo>
                  <a:lnTo>
                    <a:pt x="2068868" y="370598"/>
                  </a:lnTo>
                  <a:lnTo>
                    <a:pt x="2074926" y="332981"/>
                  </a:lnTo>
                  <a:close/>
                </a:path>
                <a:path w="3880484" h="661669">
                  <a:moveTo>
                    <a:pt x="2150160" y="345084"/>
                  </a:moveTo>
                  <a:lnTo>
                    <a:pt x="2112543" y="339039"/>
                  </a:lnTo>
                  <a:lnTo>
                    <a:pt x="2106485" y="376643"/>
                  </a:lnTo>
                  <a:lnTo>
                    <a:pt x="2144103" y="382701"/>
                  </a:lnTo>
                  <a:lnTo>
                    <a:pt x="2150160" y="345084"/>
                  </a:lnTo>
                  <a:close/>
                </a:path>
                <a:path w="3880484" h="661669">
                  <a:moveTo>
                    <a:pt x="2225383" y="357200"/>
                  </a:moveTo>
                  <a:lnTo>
                    <a:pt x="2187778" y="351142"/>
                  </a:lnTo>
                  <a:lnTo>
                    <a:pt x="2181720" y="388759"/>
                  </a:lnTo>
                  <a:lnTo>
                    <a:pt x="2219337" y="394817"/>
                  </a:lnTo>
                  <a:lnTo>
                    <a:pt x="2225383" y="357200"/>
                  </a:lnTo>
                  <a:close/>
                </a:path>
                <a:path w="3880484" h="661669">
                  <a:moveTo>
                    <a:pt x="2300617" y="369303"/>
                  </a:moveTo>
                  <a:lnTo>
                    <a:pt x="2263000" y="363245"/>
                  </a:lnTo>
                  <a:lnTo>
                    <a:pt x="2256955" y="400862"/>
                  </a:lnTo>
                  <a:lnTo>
                    <a:pt x="2294559" y="406920"/>
                  </a:lnTo>
                  <a:lnTo>
                    <a:pt x="2300617" y="369303"/>
                  </a:lnTo>
                  <a:close/>
                </a:path>
                <a:path w="3880484" h="661669">
                  <a:moveTo>
                    <a:pt x="2375852" y="381419"/>
                  </a:moveTo>
                  <a:lnTo>
                    <a:pt x="2338235" y="375361"/>
                  </a:lnTo>
                  <a:lnTo>
                    <a:pt x="2332177" y="412978"/>
                  </a:lnTo>
                  <a:lnTo>
                    <a:pt x="2369794" y="419023"/>
                  </a:lnTo>
                  <a:lnTo>
                    <a:pt x="2375852" y="381419"/>
                  </a:lnTo>
                  <a:close/>
                </a:path>
                <a:path w="3880484" h="661669">
                  <a:moveTo>
                    <a:pt x="2451087" y="393522"/>
                  </a:moveTo>
                  <a:lnTo>
                    <a:pt x="2413470" y="387464"/>
                  </a:lnTo>
                  <a:lnTo>
                    <a:pt x="2407412" y="425081"/>
                  </a:lnTo>
                  <a:lnTo>
                    <a:pt x="2445029" y="431139"/>
                  </a:lnTo>
                  <a:lnTo>
                    <a:pt x="2451087" y="393522"/>
                  </a:lnTo>
                  <a:close/>
                </a:path>
                <a:path w="3880484" h="661669">
                  <a:moveTo>
                    <a:pt x="2526309" y="405625"/>
                  </a:moveTo>
                  <a:lnTo>
                    <a:pt x="2488704" y="399580"/>
                  </a:lnTo>
                  <a:lnTo>
                    <a:pt x="2482646" y="437197"/>
                  </a:lnTo>
                  <a:lnTo>
                    <a:pt x="2520264" y="443242"/>
                  </a:lnTo>
                  <a:lnTo>
                    <a:pt x="2526309" y="405625"/>
                  </a:lnTo>
                  <a:close/>
                </a:path>
                <a:path w="3880484" h="661669">
                  <a:moveTo>
                    <a:pt x="2601544" y="417741"/>
                  </a:moveTo>
                  <a:lnTo>
                    <a:pt x="2563926" y="411683"/>
                  </a:lnTo>
                  <a:lnTo>
                    <a:pt x="2557881" y="449300"/>
                  </a:lnTo>
                  <a:lnTo>
                    <a:pt x="2595499" y="455358"/>
                  </a:lnTo>
                  <a:lnTo>
                    <a:pt x="2601544" y="417741"/>
                  </a:lnTo>
                  <a:close/>
                </a:path>
                <a:path w="3880484" h="661669">
                  <a:moveTo>
                    <a:pt x="2676779" y="429844"/>
                  </a:moveTo>
                  <a:lnTo>
                    <a:pt x="2639161" y="423799"/>
                  </a:lnTo>
                  <a:lnTo>
                    <a:pt x="2633103" y="461403"/>
                  </a:lnTo>
                  <a:lnTo>
                    <a:pt x="2670721" y="467461"/>
                  </a:lnTo>
                  <a:lnTo>
                    <a:pt x="2676779" y="429844"/>
                  </a:lnTo>
                  <a:close/>
                </a:path>
                <a:path w="3880484" h="661669">
                  <a:moveTo>
                    <a:pt x="2752013" y="441960"/>
                  </a:moveTo>
                  <a:lnTo>
                    <a:pt x="2714396" y="435902"/>
                  </a:lnTo>
                  <a:lnTo>
                    <a:pt x="2708338" y="473519"/>
                  </a:lnTo>
                  <a:lnTo>
                    <a:pt x="2745956" y="479577"/>
                  </a:lnTo>
                  <a:lnTo>
                    <a:pt x="2752013" y="441960"/>
                  </a:lnTo>
                  <a:close/>
                </a:path>
                <a:path w="3880484" h="661669">
                  <a:moveTo>
                    <a:pt x="2827248" y="454063"/>
                  </a:moveTo>
                  <a:lnTo>
                    <a:pt x="2789631" y="448005"/>
                  </a:lnTo>
                  <a:lnTo>
                    <a:pt x="2783573" y="485622"/>
                  </a:lnTo>
                  <a:lnTo>
                    <a:pt x="2821190" y="491680"/>
                  </a:lnTo>
                  <a:lnTo>
                    <a:pt x="2827248" y="454063"/>
                  </a:lnTo>
                  <a:close/>
                </a:path>
                <a:path w="3880484" h="661669">
                  <a:moveTo>
                    <a:pt x="2902470" y="466166"/>
                  </a:moveTo>
                  <a:lnTo>
                    <a:pt x="2864853" y="460121"/>
                  </a:lnTo>
                  <a:lnTo>
                    <a:pt x="2858808" y="497738"/>
                  </a:lnTo>
                  <a:lnTo>
                    <a:pt x="2896425" y="503783"/>
                  </a:lnTo>
                  <a:lnTo>
                    <a:pt x="2902470" y="466166"/>
                  </a:lnTo>
                  <a:close/>
                </a:path>
                <a:path w="3880484" h="661669">
                  <a:moveTo>
                    <a:pt x="2977705" y="478282"/>
                  </a:moveTo>
                  <a:lnTo>
                    <a:pt x="2940088" y="472224"/>
                  </a:lnTo>
                  <a:lnTo>
                    <a:pt x="2934030" y="509841"/>
                  </a:lnTo>
                  <a:lnTo>
                    <a:pt x="2971647" y="515899"/>
                  </a:lnTo>
                  <a:lnTo>
                    <a:pt x="2977705" y="478282"/>
                  </a:lnTo>
                  <a:close/>
                </a:path>
                <a:path w="3880484" h="661669">
                  <a:moveTo>
                    <a:pt x="3052940" y="490385"/>
                  </a:moveTo>
                  <a:lnTo>
                    <a:pt x="3015323" y="484339"/>
                  </a:lnTo>
                  <a:lnTo>
                    <a:pt x="3009265" y="521957"/>
                  </a:lnTo>
                  <a:lnTo>
                    <a:pt x="3046882" y="528002"/>
                  </a:lnTo>
                  <a:lnTo>
                    <a:pt x="3052940" y="490385"/>
                  </a:lnTo>
                  <a:close/>
                </a:path>
                <a:path w="3880484" h="661669">
                  <a:moveTo>
                    <a:pt x="3128175" y="502500"/>
                  </a:moveTo>
                  <a:lnTo>
                    <a:pt x="3090557" y="496443"/>
                  </a:lnTo>
                  <a:lnTo>
                    <a:pt x="3084499" y="534060"/>
                  </a:lnTo>
                  <a:lnTo>
                    <a:pt x="3122117" y="540118"/>
                  </a:lnTo>
                  <a:lnTo>
                    <a:pt x="3128175" y="502500"/>
                  </a:lnTo>
                  <a:close/>
                </a:path>
                <a:path w="3880484" h="661669">
                  <a:moveTo>
                    <a:pt x="3203397" y="514604"/>
                  </a:moveTo>
                  <a:lnTo>
                    <a:pt x="3165779" y="508546"/>
                  </a:lnTo>
                  <a:lnTo>
                    <a:pt x="3159734" y="546163"/>
                  </a:lnTo>
                  <a:lnTo>
                    <a:pt x="3197352" y="552221"/>
                  </a:lnTo>
                  <a:lnTo>
                    <a:pt x="3203397" y="514604"/>
                  </a:lnTo>
                  <a:close/>
                </a:path>
                <a:path w="3880484" h="661669">
                  <a:moveTo>
                    <a:pt x="3278632" y="526719"/>
                  </a:moveTo>
                  <a:lnTo>
                    <a:pt x="3241014" y="520661"/>
                  </a:lnTo>
                  <a:lnTo>
                    <a:pt x="3234969" y="558279"/>
                  </a:lnTo>
                  <a:lnTo>
                    <a:pt x="3272574" y="564324"/>
                  </a:lnTo>
                  <a:lnTo>
                    <a:pt x="3278632" y="526719"/>
                  </a:lnTo>
                  <a:close/>
                </a:path>
                <a:path w="3880484" h="661669">
                  <a:moveTo>
                    <a:pt x="3353866" y="538822"/>
                  </a:moveTo>
                  <a:lnTo>
                    <a:pt x="3316249" y="532765"/>
                  </a:lnTo>
                  <a:lnTo>
                    <a:pt x="3310191" y="570382"/>
                  </a:lnTo>
                  <a:lnTo>
                    <a:pt x="3347809" y="576440"/>
                  </a:lnTo>
                  <a:lnTo>
                    <a:pt x="3353866" y="538822"/>
                  </a:lnTo>
                  <a:close/>
                </a:path>
                <a:path w="3880484" h="661669">
                  <a:moveTo>
                    <a:pt x="3429101" y="550926"/>
                  </a:moveTo>
                  <a:lnTo>
                    <a:pt x="3391484" y="544880"/>
                  </a:lnTo>
                  <a:lnTo>
                    <a:pt x="3385426" y="582498"/>
                  </a:lnTo>
                  <a:lnTo>
                    <a:pt x="3423043" y="588543"/>
                  </a:lnTo>
                  <a:lnTo>
                    <a:pt x="3429101" y="550926"/>
                  </a:lnTo>
                  <a:close/>
                </a:path>
                <a:path w="3880484" h="661669">
                  <a:moveTo>
                    <a:pt x="3504323" y="563041"/>
                  </a:moveTo>
                  <a:lnTo>
                    <a:pt x="3466719" y="556983"/>
                  </a:lnTo>
                  <a:lnTo>
                    <a:pt x="3460661" y="594601"/>
                  </a:lnTo>
                  <a:lnTo>
                    <a:pt x="3498278" y="600659"/>
                  </a:lnTo>
                  <a:lnTo>
                    <a:pt x="3504323" y="563041"/>
                  </a:lnTo>
                  <a:close/>
                </a:path>
                <a:path w="3880484" h="661669">
                  <a:moveTo>
                    <a:pt x="3579558" y="575144"/>
                  </a:moveTo>
                  <a:lnTo>
                    <a:pt x="3541941" y="569099"/>
                  </a:lnTo>
                  <a:lnTo>
                    <a:pt x="3535896" y="606704"/>
                  </a:lnTo>
                  <a:lnTo>
                    <a:pt x="3573500" y="612762"/>
                  </a:lnTo>
                  <a:lnTo>
                    <a:pt x="3579558" y="575144"/>
                  </a:lnTo>
                  <a:close/>
                </a:path>
                <a:path w="3880484" h="661669">
                  <a:moveTo>
                    <a:pt x="3654793" y="587260"/>
                  </a:moveTo>
                  <a:lnTo>
                    <a:pt x="3617176" y="581202"/>
                  </a:lnTo>
                  <a:lnTo>
                    <a:pt x="3611118" y="618820"/>
                  </a:lnTo>
                  <a:lnTo>
                    <a:pt x="3648735" y="624878"/>
                  </a:lnTo>
                  <a:lnTo>
                    <a:pt x="3654793" y="587260"/>
                  </a:lnTo>
                  <a:close/>
                </a:path>
                <a:path w="3880484" h="661669">
                  <a:moveTo>
                    <a:pt x="3730028" y="599363"/>
                  </a:moveTo>
                  <a:lnTo>
                    <a:pt x="3692410" y="593305"/>
                  </a:lnTo>
                  <a:lnTo>
                    <a:pt x="3686352" y="630923"/>
                  </a:lnTo>
                  <a:lnTo>
                    <a:pt x="3723970" y="636981"/>
                  </a:lnTo>
                  <a:lnTo>
                    <a:pt x="3730028" y="599363"/>
                  </a:lnTo>
                  <a:close/>
                </a:path>
                <a:path w="3880484" h="661669">
                  <a:moveTo>
                    <a:pt x="3805250" y="611479"/>
                  </a:moveTo>
                  <a:lnTo>
                    <a:pt x="3767645" y="605421"/>
                  </a:lnTo>
                  <a:lnTo>
                    <a:pt x="3761587" y="643039"/>
                  </a:lnTo>
                  <a:lnTo>
                    <a:pt x="3799205" y="649084"/>
                  </a:lnTo>
                  <a:lnTo>
                    <a:pt x="3805250" y="611479"/>
                  </a:lnTo>
                  <a:close/>
                </a:path>
                <a:path w="3880484" h="661669">
                  <a:moveTo>
                    <a:pt x="3880485" y="623582"/>
                  </a:moveTo>
                  <a:lnTo>
                    <a:pt x="3842867" y="617524"/>
                  </a:lnTo>
                  <a:lnTo>
                    <a:pt x="3836822" y="655142"/>
                  </a:lnTo>
                  <a:lnTo>
                    <a:pt x="3874439" y="661200"/>
                  </a:lnTo>
                  <a:lnTo>
                    <a:pt x="3880485" y="6235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4783" y="1195454"/>
              <a:ext cx="154938" cy="15094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469695" y="4037011"/>
              <a:ext cx="38100" cy="800100"/>
            </a:xfrm>
            <a:custGeom>
              <a:avLst/>
              <a:gdLst/>
              <a:ahLst/>
              <a:cxnLst/>
              <a:rect l="l" t="t" r="r" b="b"/>
              <a:pathLst>
                <a:path w="38100" h="800100">
                  <a:moveTo>
                    <a:pt x="38100" y="762000"/>
                  </a:moveTo>
                  <a:lnTo>
                    <a:pt x="0" y="762000"/>
                  </a:lnTo>
                  <a:lnTo>
                    <a:pt x="0" y="800100"/>
                  </a:lnTo>
                  <a:lnTo>
                    <a:pt x="38100" y="800100"/>
                  </a:lnTo>
                  <a:lnTo>
                    <a:pt x="38100" y="762000"/>
                  </a:lnTo>
                  <a:close/>
                </a:path>
                <a:path w="38100" h="800100">
                  <a:moveTo>
                    <a:pt x="38100" y="685800"/>
                  </a:moveTo>
                  <a:lnTo>
                    <a:pt x="0" y="685800"/>
                  </a:lnTo>
                  <a:lnTo>
                    <a:pt x="0" y="723900"/>
                  </a:lnTo>
                  <a:lnTo>
                    <a:pt x="38100" y="723900"/>
                  </a:lnTo>
                  <a:lnTo>
                    <a:pt x="38100" y="685800"/>
                  </a:lnTo>
                  <a:close/>
                </a:path>
                <a:path w="38100" h="800100">
                  <a:moveTo>
                    <a:pt x="38100" y="609600"/>
                  </a:moveTo>
                  <a:lnTo>
                    <a:pt x="0" y="609600"/>
                  </a:lnTo>
                  <a:lnTo>
                    <a:pt x="0" y="647700"/>
                  </a:lnTo>
                  <a:lnTo>
                    <a:pt x="38100" y="647700"/>
                  </a:lnTo>
                  <a:lnTo>
                    <a:pt x="38100" y="609600"/>
                  </a:lnTo>
                  <a:close/>
                </a:path>
                <a:path w="38100" h="800100">
                  <a:moveTo>
                    <a:pt x="38100" y="533400"/>
                  </a:moveTo>
                  <a:lnTo>
                    <a:pt x="0" y="533400"/>
                  </a:lnTo>
                  <a:lnTo>
                    <a:pt x="0" y="571500"/>
                  </a:lnTo>
                  <a:lnTo>
                    <a:pt x="38100" y="571500"/>
                  </a:lnTo>
                  <a:lnTo>
                    <a:pt x="38100" y="533400"/>
                  </a:lnTo>
                  <a:close/>
                </a:path>
                <a:path w="38100" h="800100">
                  <a:moveTo>
                    <a:pt x="38100" y="457200"/>
                  </a:moveTo>
                  <a:lnTo>
                    <a:pt x="0" y="457200"/>
                  </a:lnTo>
                  <a:lnTo>
                    <a:pt x="0" y="495300"/>
                  </a:lnTo>
                  <a:lnTo>
                    <a:pt x="38100" y="495300"/>
                  </a:lnTo>
                  <a:lnTo>
                    <a:pt x="38100" y="457200"/>
                  </a:lnTo>
                  <a:close/>
                </a:path>
                <a:path w="38100" h="800100">
                  <a:moveTo>
                    <a:pt x="38100" y="381000"/>
                  </a:moveTo>
                  <a:lnTo>
                    <a:pt x="0" y="381000"/>
                  </a:lnTo>
                  <a:lnTo>
                    <a:pt x="0" y="419100"/>
                  </a:lnTo>
                  <a:lnTo>
                    <a:pt x="38100" y="419100"/>
                  </a:lnTo>
                  <a:lnTo>
                    <a:pt x="38100" y="381000"/>
                  </a:lnTo>
                  <a:close/>
                </a:path>
                <a:path w="38100" h="800100">
                  <a:moveTo>
                    <a:pt x="38100" y="304800"/>
                  </a:moveTo>
                  <a:lnTo>
                    <a:pt x="0" y="304800"/>
                  </a:lnTo>
                  <a:lnTo>
                    <a:pt x="0" y="342900"/>
                  </a:lnTo>
                  <a:lnTo>
                    <a:pt x="38100" y="342900"/>
                  </a:lnTo>
                  <a:lnTo>
                    <a:pt x="38100" y="304800"/>
                  </a:lnTo>
                  <a:close/>
                </a:path>
                <a:path w="38100" h="800100">
                  <a:moveTo>
                    <a:pt x="38100" y="228600"/>
                  </a:moveTo>
                  <a:lnTo>
                    <a:pt x="0" y="2286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228600"/>
                  </a:lnTo>
                  <a:close/>
                </a:path>
                <a:path w="38100" h="800100">
                  <a:moveTo>
                    <a:pt x="38100" y="152400"/>
                  </a:moveTo>
                  <a:lnTo>
                    <a:pt x="0" y="152400"/>
                  </a:lnTo>
                  <a:lnTo>
                    <a:pt x="0" y="190500"/>
                  </a:lnTo>
                  <a:lnTo>
                    <a:pt x="38100" y="190500"/>
                  </a:lnTo>
                  <a:lnTo>
                    <a:pt x="38100" y="152400"/>
                  </a:lnTo>
                  <a:close/>
                </a:path>
                <a:path w="38100" h="800100">
                  <a:moveTo>
                    <a:pt x="38100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76200"/>
                  </a:lnTo>
                  <a:close/>
                </a:path>
                <a:path w="38100" h="800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2547" y="3858342"/>
              <a:ext cx="152399" cy="140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55720" y="1576814"/>
            <a:ext cx="74536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10" dirty="0">
                <a:solidFill>
                  <a:srgbClr val="002364"/>
                </a:solidFill>
              </a:rPr>
              <a:t>IMPLEMENTATION</a:t>
            </a:r>
            <a:endParaRPr sz="6400"/>
          </a:p>
        </p:txBody>
      </p:sp>
      <p:grpSp>
        <p:nvGrpSpPr>
          <p:cNvPr id="4" name="object 4"/>
          <p:cNvGrpSpPr/>
          <p:nvPr/>
        </p:nvGrpSpPr>
        <p:grpSpPr>
          <a:xfrm>
            <a:off x="0" y="1130025"/>
            <a:ext cx="8014970" cy="8029575"/>
            <a:chOff x="0" y="1130025"/>
            <a:chExt cx="8014970" cy="8029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30025"/>
              <a:ext cx="4026098" cy="80295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92582" y="1563989"/>
              <a:ext cx="4347845" cy="3905250"/>
            </a:xfrm>
            <a:custGeom>
              <a:avLst/>
              <a:gdLst/>
              <a:ahLst/>
              <a:cxnLst/>
              <a:rect l="l" t="t" r="r" b="b"/>
              <a:pathLst>
                <a:path w="4347845" h="3905250">
                  <a:moveTo>
                    <a:pt x="3643065" y="3905249"/>
                  </a:moveTo>
                  <a:lnTo>
                    <a:pt x="3648419" y="3905249"/>
                  </a:lnTo>
                  <a:lnTo>
                    <a:pt x="3653773" y="3903110"/>
                  </a:lnTo>
                  <a:lnTo>
                    <a:pt x="3658542" y="3899015"/>
                  </a:lnTo>
                  <a:lnTo>
                    <a:pt x="3661403" y="3893617"/>
                  </a:lnTo>
                  <a:lnTo>
                    <a:pt x="3662056" y="3887617"/>
                  </a:lnTo>
                  <a:lnTo>
                    <a:pt x="3660198" y="3881717"/>
                  </a:lnTo>
                  <a:lnTo>
                    <a:pt x="3452452" y="3444235"/>
                  </a:lnTo>
                  <a:lnTo>
                    <a:pt x="3644135" y="3444235"/>
                  </a:lnTo>
                  <a:lnTo>
                    <a:pt x="3692318" y="3442615"/>
                  </a:lnTo>
                  <a:lnTo>
                    <a:pt x="3739617" y="3437823"/>
                  </a:lnTo>
                  <a:lnTo>
                    <a:pt x="3785928" y="3429964"/>
                  </a:lnTo>
                  <a:lnTo>
                    <a:pt x="3831149" y="3419143"/>
                  </a:lnTo>
                  <a:lnTo>
                    <a:pt x="3875177" y="3405464"/>
                  </a:lnTo>
                  <a:lnTo>
                    <a:pt x="3917907" y="3389032"/>
                  </a:lnTo>
                  <a:lnTo>
                    <a:pt x="3959238" y="3369950"/>
                  </a:lnTo>
                  <a:lnTo>
                    <a:pt x="3999066" y="3348324"/>
                  </a:lnTo>
                  <a:lnTo>
                    <a:pt x="4037287" y="3324258"/>
                  </a:lnTo>
                  <a:lnTo>
                    <a:pt x="4073799" y="3297856"/>
                  </a:lnTo>
                  <a:lnTo>
                    <a:pt x="4108499" y="3269223"/>
                  </a:lnTo>
                  <a:lnTo>
                    <a:pt x="4141282" y="3238464"/>
                  </a:lnTo>
                  <a:lnTo>
                    <a:pt x="4172047" y="3205681"/>
                  </a:lnTo>
                  <a:lnTo>
                    <a:pt x="4200689" y="3170982"/>
                  </a:lnTo>
                  <a:lnTo>
                    <a:pt x="4227106" y="3134468"/>
                  </a:lnTo>
                  <a:lnTo>
                    <a:pt x="4251194" y="3096246"/>
                  </a:lnTo>
                  <a:lnTo>
                    <a:pt x="4272850" y="3056420"/>
                  </a:lnTo>
                  <a:lnTo>
                    <a:pt x="4291972" y="3015093"/>
                  </a:lnTo>
                  <a:lnTo>
                    <a:pt x="4308456" y="2972371"/>
                  </a:lnTo>
                  <a:lnTo>
                    <a:pt x="4322198" y="2928357"/>
                  </a:lnTo>
                  <a:lnTo>
                    <a:pt x="4333096" y="2883158"/>
                  </a:lnTo>
                  <a:lnTo>
                    <a:pt x="4341046" y="2836876"/>
                  </a:lnTo>
                  <a:lnTo>
                    <a:pt x="4345945" y="2789616"/>
                  </a:lnTo>
                  <a:lnTo>
                    <a:pt x="4347690" y="2741483"/>
                  </a:lnTo>
                  <a:lnTo>
                    <a:pt x="4347690" y="702752"/>
                  </a:lnTo>
                  <a:lnTo>
                    <a:pt x="4346068" y="654619"/>
                  </a:lnTo>
                  <a:lnTo>
                    <a:pt x="4341271" y="607359"/>
                  </a:lnTo>
                  <a:lnTo>
                    <a:pt x="4333403" y="561077"/>
                  </a:lnTo>
                  <a:lnTo>
                    <a:pt x="4322570" y="515877"/>
                  </a:lnTo>
                  <a:lnTo>
                    <a:pt x="4308875" y="471864"/>
                  </a:lnTo>
                  <a:lnTo>
                    <a:pt x="4292424" y="429142"/>
                  </a:lnTo>
                  <a:lnTo>
                    <a:pt x="4273321" y="387815"/>
                  </a:lnTo>
                  <a:lnTo>
                    <a:pt x="4251670" y="347989"/>
                  </a:lnTo>
                  <a:lnTo>
                    <a:pt x="4227576" y="309766"/>
                  </a:lnTo>
                  <a:lnTo>
                    <a:pt x="4201144" y="273253"/>
                  </a:lnTo>
                  <a:lnTo>
                    <a:pt x="4172479" y="238553"/>
                  </a:lnTo>
                  <a:lnTo>
                    <a:pt x="4141684" y="205771"/>
                  </a:lnTo>
                  <a:lnTo>
                    <a:pt x="4108864" y="175011"/>
                  </a:lnTo>
                  <a:lnTo>
                    <a:pt x="4074125" y="146378"/>
                  </a:lnTo>
                  <a:lnTo>
                    <a:pt x="4037570" y="119977"/>
                  </a:lnTo>
                  <a:lnTo>
                    <a:pt x="3999304" y="95910"/>
                  </a:lnTo>
                  <a:lnTo>
                    <a:pt x="3959432" y="74284"/>
                  </a:lnTo>
                  <a:lnTo>
                    <a:pt x="3918058" y="55203"/>
                  </a:lnTo>
                  <a:lnTo>
                    <a:pt x="3875287" y="38770"/>
                  </a:lnTo>
                  <a:lnTo>
                    <a:pt x="3831224" y="25091"/>
                  </a:lnTo>
                  <a:lnTo>
                    <a:pt x="3785972" y="14270"/>
                  </a:lnTo>
                  <a:lnTo>
                    <a:pt x="3739637" y="6412"/>
                  </a:lnTo>
                  <a:lnTo>
                    <a:pt x="3692323" y="1620"/>
                  </a:lnTo>
                  <a:lnTo>
                    <a:pt x="3644135" y="0"/>
                  </a:lnTo>
                  <a:lnTo>
                    <a:pt x="703554" y="0"/>
                  </a:lnTo>
                  <a:lnTo>
                    <a:pt x="655366" y="1620"/>
                  </a:lnTo>
                  <a:lnTo>
                    <a:pt x="608053" y="6412"/>
                  </a:lnTo>
                  <a:lnTo>
                    <a:pt x="561718" y="14270"/>
                  </a:lnTo>
                  <a:lnTo>
                    <a:pt x="516466" y="25091"/>
                  </a:lnTo>
                  <a:lnTo>
                    <a:pt x="493926" y="32089"/>
                  </a:lnTo>
                  <a:lnTo>
                    <a:pt x="3634498" y="32089"/>
                  </a:lnTo>
                  <a:lnTo>
                    <a:pt x="3683104" y="33798"/>
                  </a:lnTo>
                  <a:lnTo>
                    <a:pt x="3730794" y="38850"/>
                  </a:lnTo>
                  <a:lnTo>
                    <a:pt x="3777450" y="47128"/>
                  </a:lnTo>
                  <a:lnTo>
                    <a:pt x="3822958" y="58517"/>
                  </a:lnTo>
                  <a:lnTo>
                    <a:pt x="3867202" y="72902"/>
                  </a:lnTo>
                  <a:lnTo>
                    <a:pt x="3910066" y="90167"/>
                  </a:lnTo>
                  <a:lnTo>
                    <a:pt x="3951434" y="110197"/>
                  </a:lnTo>
                  <a:lnTo>
                    <a:pt x="3991191" y="132875"/>
                  </a:lnTo>
                  <a:lnTo>
                    <a:pt x="4029221" y="158087"/>
                  </a:lnTo>
                  <a:lnTo>
                    <a:pt x="4065409" y="185717"/>
                  </a:lnTo>
                  <a:lnTo>
                    <a:pt x="4099639" y="215649"/>
                  </a:lnTo>
                  <a:lnTo>
                    <a:pt x="4131795" y="247768"/>
                  </a:lnTo>
                  <a:lnTo>
                    <a:pt x="4161761" y="281959"/>
                  </a:lnTo>
                  <a:lnTo>
                    <a:pt x="4189422" y="318105"/>
                  </a:lnTo>
                  <a:lnTo>
                    <a:pt x="4214663" y="356092"/>
                  </a:lnTo>
                  <a:lnTo>
                    <a:pt x="4237367" y="395804"/>
                  </a:lnTo>
                  <a:lnTo>
                    <a:pt x="4257420" y="437125"/>
                  </a:lnTo>
                  <a:lnTo>
                    <a:pt x="4274704" y="479940"/>
                  </a:lnTo>
                  <a:lnTo>
                    <a:pt x="4289106" y="524133"/>
                  </a:lnTo>
                  <a:lnTo>
                    <a:pt x="4300508" y="569589"/>
                  </a:lnTo>
                  <a:lnTo>
                    <a:pt x="4308796" y="616192"/>
                  </a:lnTo>
                  <a:lnTo>
                    <a:pt x="4313853" y="663827"/>
                  </a:lnTo>
                  <a:lnTo>
                    <a:pt x="4315565" y="712379"/>
                  </a:lnTo>
                  <a:lnTo>
                    <a:pt x="4315565" y="2731856"/>
                  </a:lnTo>
                  <a:lnTo>
                    <a:pt x="4313853" y="2780407"/>
                  </a:lnTo>
                  <a:lnTo>
                    <a:pt x="4308796" y="2828042"/>
                  </a:lnTo>
                  <a:lnTo>
                    <a:pt x="4300508" y="2874645"/>
                  </a:lnTo>
                  <a:lnTo>
                    <a:pt x="4289106" y="2920101"/>
                  </a:lnTo>
                  <a:lnTo>
                    <a:pt x="4274704" y="2964295"/>
                  </a:lnTo>
                  <a:lnTo>
                    <a:pt x="4257420" y="3007110"/>
                  </a:lnTo>
                  <a:lnTo>
                    <a:pt x="4237367" y="3048431"/>
                  </a:lnTo>
                  <a:lnTo>
                    <a:pt x="4214663" y="3088142"/>
                  </a:lnTo>
                  <a:lnTo>
                    <a:pt x="4189422" y="3126129"/>
                  </a:lnTo>
                  <a:lnTo>
                    <a:pt x="4161761" y="3162276"/>
                  </a:lnTo>
                  <a:lnTo>
                    <a:pt x="4131795" y="3196466"/>
                  </a:lnTo>
                  <a:lnTo>
                    <a:pt x="4099639" y="3228586"/>
                  </a:lnTo>
                  <a:lnTo>
                    <a:pt x="4065409" y="3258518"/>
                  </a:lnTo>
                  <a:lnTo>
                    <a:pt x="4029221" y="3286148"/>
                  </a:lnTo>
                  <a:lnTo>
                    <a:pt x="3991191" y="3311360"/>
                  </a:lnTo>
                  <a:lnTo>
                    <a:pt x="3951434" y="3334038"/>
                  </a:lnTo>
                  <a:lnTo>
                    <a:pt x="3910066" y="3354068"/>
                  </a:lnTo>
                  <a:lnTo>
                    <a:pt x="3867202" y="3371332"/>
                  </a:lnTo>
                  <a:lnTo>
                    <a:pt x="3822958" y="3385717"/>
                  </a:lnTo>
                  <a:lnTo>
                    <a:pt x="3777450" y="3397107"/>
                  </a:lnTo>
                  <a:lnTo>
                    <a:pt x="3730794" y="3405385"/>
                  </a:lnTo>
                  <a:lnTo>
                    <a:pt x="3683104" y="3410437"/>
                  </a:lnTo>
                  <a:lnTo>
                    <a:pt x="3634498" y="3412146"/>
                  </a:lnTo>
                  <a:lnTo>
                    <a:pt x="3437459" y="3412146"/>
                  </a:lnTo>
                  <a:lnTo>
                    <a:pt x="3427203" y="3416408"/>
                  </a:lnTo>
                  <a:lnTo>
                    <a:pt x="3420460" y="3426185"/>
                  </a:lnTo>
                  <a:lnTo>
                    <a:pt x="3417130" y="3436965"/>
                  </a:lnTo>
                  <a:lnTo>
                    <a:pt x="3417113" y="3444235"/>
                  </a:lnTo>
                  <a:lnTo>
                    <a:pt x="3595947" y="3822887"/>
                  </a:lnTo>
                  <a:lnTo>
                    <a:pt x="3597018" y="3825027"/>
                  </a:lnTo>
                  <a:lnTo>
                    <a:pt x="3597018" y="3828236"/>
                  </a:lnTo>
                  <a:lnTo>
                    <a:pt x="3595947" y="3831444"/>
                  </a:lnTo>
                  <a:lnTo>
                    <a:pt x="3593805" y="3836793"/>
                  </a:lnTo>
                  <a:lnTo>
                    <a:pt x="3587380" y="3837862"/>
                  </a:lnTo>
                  <a:lnTo>
                    <a:pt x="3519405" y="3837862"/>
                  </a:lnTo>
                  <a:lnTo>
                    <a:pt x="3638781" y="3903110"/>
                  </a:lnTo>
                  <a:lnTo>
                    <a:pt x="3643065" y="3905249"/>
                  </a:lnTo>
                  <a:close/>
                </a:path>
                <a:path w="4347845" h="3905250">
                  <a:moveTo>
                    <a:pt x="3519405" y="3837862"/>
                  </a:moveTo>
                  <a:lnTo>
                    <a:pt x="3587380" y="3837862"/>
                  </a:lnTo>
                  <a:lnTo>
                    <a:pt x="3583096" y="3835723"/>
                  </a:lnTo>
                  <a:lnTo>
                    <a:pt x="2818502" y="3418564"/>
                  </a:lnTo>
                  <a:lnTo>
                    <a:pt x="2812529" y="3416358"/>
                  </a:lnTo>
                  <a:lnTo>
                    <a:pt x="2806054" y="3414553"/>
                  </a:lnTo>
                  <a:lnTo>
                    <a:pt x="2799378" y="3413149"/>
                  </a:lnTo>
                  <a:lnTo>
                    <a:pt x="2792802" y="3412146"/>
                  </a:lnTo>
                  <a:lnTo>
                    <a:pt x="713192" y="3412146"/>
                  </a:lnTo>
                  <a:lnTo>
                    <a:pt x="664586" y="3410437"/>
                  </a:lnTo>
                  <a:lnTo>
                    <a:pt x="616896" y="3405385"/>
                  </a:lnTo>
                  <a:lnTo>
                    <a:pt x="570240" y="3397107"/>
                  </a:lnTo>
                  <a:lnTo>
                    <a:pt x="524732" y="3385717"/>
                  </a:lnTo>
                  <a:lnTo>
                    <a:pt x="480488" y="3371332"/>
                  </a:lnTo>
                  <a:lnTo>
                    <a:pt x="437624" y="3354068"/>
                  </a:lnTo>
                  <a:lnTo>
                    <a:pt x="396256" y="3334038"/>
                  </a:lnTo>
                  <a:lnTo>
                    <a:pt x="356499" y="3311360"/>
                  </a:lnTo>
                  <a:lnTo>
                    <a:pt x="318469" y="3286148"/>
                  </a:lnTo>
                  <a:lnTo>
                    <a:pt x="282281" y="3258518"/>
                  </a:lnTo>
                  <a:lnTo>
                    <a:pt x="248051" y="3228586"/>
                  </a:lnTo>
                  <a:lnTo>
                    <a:pt x="215895" y="3196466"/>
                  </a:lnTo>
                  <a:lnTo>
                    <a:pt x="185929" y="3162276"/>
                  </a:lnTo>
                  <a:lnTo>
                    <a:pt x="158267" y="3126129"/>
                  </a:lnTo>
                  <a:lnTo>
                    <a:pt x="133027" y="3088142"/>
                  </a:lnTo>
                  <a:lnTo>
                    <a:pt x="110322" y="3048431"/>
                  </a:lnTo>
                  <a:lnTo>
                    <a:pt x="90270" y="3007110"/>
                  </a:lnTo>
                  <a:lnTo>
                    <a:pt x="72986" y="2964295"/>
                  </a:lnTo>
                  <a:lnTo>
                    <a:pt x="58584" y="2920101"/>
                  </a:lnTo>
                  <a:lnTo>
                    <a:pt x="47182" y="2874645"/>
                  </a:lnTo>
                  <a:lnTo>
                    <a:pt x="38894" y="2828042"/>
                  </a:lnTo>
                  <a:lnTo>
                    <a:pt x="33837" y="2780407"/>
                  </a:lnTo>
                  <a:lnTo>
                    <a:pt x="32125" y="2731856"/>
                  </a:lnTo>
                  <a:lnTo>
                    <a:pt x="32125" y="712379"/>
                  </a:lnTo>
                  <a:lnTo>
                    <a:pt x="33837" y="663827"/>
                  </a:lnTo>
                  <a:lnTo>
                    <a:pt x="38894" y="616192"/>
                  </a:lnTo>
                  <a:lnTo>
                    <a:pt x="47182" y="569589"/>
                  </a:lnTo>
                  <a:lnTo>
                    <a:pt x="58584" y="524133"/>
                  </a:lnTo>
                  <a:lnTo>
                    <a:pt x="72986" y="479940"/>
                  </a:lnTo>
                  <a:lnTo>
                    <a:pt x="90270" y="437125"/>
                  </a:lnTo>
                  <a:lnTo>
                    <a:pt x="110322" y="395804"/>
                  </a:lnTo>
                  <a:lnTo>
                    <a:pt x="133027" y="356092"/>
                  </a:lnTo>
                  <a:lnTo>
                    <a:pt x="158267" y="318105"/>
                  </a:lnTo>
                  <a:lnTo>
                    <a:pt x="185929" y="281959"/>
                  </a:lnTo>
                  <a:lnTo>
                    <a:pt x="215895" y="247768"/>
                  </a:lnTo>
                  <a:lnTo>
                    <a:pt x="248051" y="215649"/>
                  </a:lnTo>
                  <a:lnTo>
                    <a:pt x="282281" y="185717"/>
                  </a:lnTo>
                  <a:lnTo>
                    <a:pt x="318469" y="158087"/>
                  </a:lnTo>
                  <a:lnTo>
                    <a:pt x="356499" y="132875"/>
                  </a:lnTo>
                  <a:lnTo>
                    <a:pt x="396256" y="110197"/>
                  </a:lnTo>
                  <a:lnTo>
                    <a:pt x="437624" y="90167"/>
                  </a:lnTo>
                  <a:lnTo>
                    <a:pt x="480488" y="72902"/>
                  </a:lnTo>
                  <a:lnTo>
                    <a:pt x="524732" y="58517"/>
                  </a:lnTo>
                  <a:lnTo>
                    <a:pt x="570240" y="47128"/>
                  </a:lnTo>
                  <a:lnTo>
                    <a:pt x="616896" y="38850"/>
                  </a:lnTo>
                  <a:lnTo>
                    <a:pt x="664586" y="33798"/>
                  </a:lnTo>
                  <a:lnTo>
                    <a:pt x="713192" y="32089"/>
                  </a:lnTo>
                  <a:lnTo>
                    <a:pt x="493926" y="32089"/>
                  </a:lnTo>
                  <a:lnTo>
                    <a:pt x="429632" y="55203"/>
                  </a:lnTo>
                  <a:lnTo>
                    <a:pt x="388258" y="74284"/>
                  </a:lnTo>
                  <a:lnTo>
                    <a:pt x="348386" y="95910"/>
                  </a:lnTo>
                  <a:lnTo>
                    <a:pt x="310120" y="119977"/>
                  </a:lnTo>
                  <a:lnTo>
                    <a:pt x="273565" y="146378"/>
                  </a:lnTo>
                  <a:lnTo>
                    <a:pt x="238826" y="175011"/>
                  </a:lnTo>
                  <a:lnTo>
                    <a:pt x="206006" y="205771"/>
                  </a:lnTo>
                  <a:lnTo>
                    <a:pt x="175211" y="238553"/>
                  </a:lnTo>
                  <a:lnTo>
                    <a:pt x="146546" y="273253"/>
                  </a:lnTo>
                  <a:lnTo>
                    <a:pt x="120114" y="309766"/>
                  </a:lnTo>
                  <a:lnTo>
                    <a:pt x="96020" y="347989"/>
                  </a:lnTo>
                  <a:lnTo>
                    <a:pt x="74369" y="387815"/>
                  </a:lnTo>
                  <a:lnTo>
                    <a:pt x="55266" y="429142"/>
                  </a:lnTo>
                  <a:lnTo>
                    <a:pt x="38815" y="471864"/>
                  </a:lnTo>
                  <a:lnTo>
                    <a:pt x="25120" y="515877"/>
                  </a:lnTo>
                  <a:lnTo>
                    <a:pt x="14287" y="561077"/>
                  </a:lnTo>
                  <a:lnTo>
                    <a:pt x="6419" y="607359"/>
                  </a:lnTo>
                  <a:lnTo>
                    <a:pt x="1622" y="654619"/>
                  </a:lnTo>
                  <a:lnTo>
                    <a:pt x="0" y="702752"/>
                  </a:lnTo>
                  <a:lnTo>
                    <a:pt x="0" y="2741483"/>
                  </a:lnTo>
                  <a:lnTo>
                    <a:pt x="1745" y="2789616"/>
                  </a:lnTo>
                  <a:lnTo>
                    <a:pt x="6644" y="2836876"/>
                  </a:lnTo>
                  <a:lnTo>
                    <a:pt x="14594" y="2883158"/>
                  </a:lnTo>
                  <a:lnTo>
                    <a:pt x="25492" y="2928357"/>
                  </a:lnTo>
                  <a:lnTo>
                    <a:pt x="39234" y="2972371"/>
                  </a:lnTo>
                  <a:lnTo>
                    <a:pt x="55718" y="3015093"/>
                  </a:lnTo>
                  <a:lnTo>
                    <a:pt x="74839" y="3056420"/>
                  </a:lnTo>
                  <a:lnTo>
                    <a:pt x="96496" y="3096246"/>
                  </a:lnTo>
                  <a:lnTo>
                    <a:pt x="120584" y="3134468"/>
                  </a:lnTo>
                  <a:lnTo>
                    <a:pt x="147001" y="3170982"/>
                  </a:lnTo>
                  <a:lnTo>
                    <a:pt x="175643" y="3205681"/>
                  </a:lnTo>
                  <a:lnTo>
                    <a:pt x="206408" y="3238464"/>
                  </a:lnTo>
                  <a:lnTo>
                    <a:pt x="239191" y="3269223"/>
                  </a:lnTo>
                  <a:lnTo>
                    <a:pt x="273891" y="3297856"/>
                  </a:lnTo>
                  <a:lnTo>
                    <a:pt x="310403" y="3324258"/>
                  </a:lnTo>
                  <a:lnTo>
                    <a:pt x="348624" y="3348324"/>
                  </a:lnTo>
                  <a:lnTo>
                    <a:pt x="388452" y="3369950"/>
                  </a:lnTo>
                  <a:lnTo>
                    <a:pt x="429783" y="3389032"/>
                  </a:lnTo>
                  <a:lnTo>
                    <a:pt x="472513" y="3405464"/>
                  </a:lnTo>
                  <a:lnTo>
                    <a:pt x="516541" y="3419143"/>
                  </a:lnTo>
                  <a:lnTo>
                    <a:pt x="561762" y="3429964"/>
                  </a:lnTo>
                  <a:lnTo>
                    <a:pt x="608073" y="3437823"/>
                  </a:lnTo>
                  <a:lnTo>
                    <a:pt x="655372" y="3442615"/>
                  </a:lnTo>
                  <a:lnTo>
                    <a:pt x="703554" y="3444235"/>
                  </a:lnTo>
                  <a:lnTo>
                    <a:pt x="2799227" y="3444235"/>
                  </a:lnTo>
                  <a:lnTo>
                    <a:pt x="3519405" y="3837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5320" y="6967041"/>
              <a:ext cx="1428749" cy="9048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2794" y="6116498"/>
              <a:ext cx="2901950" cy="2609850"/>
            </a:xfrm>
            <a:custGeom>
              <a:avLst/>
              <a:gdLst/>
              <a:ahLst/>
              <a:cxnLst/>
              <a:rect l="l" t="t" r="r" b="b"/>
              <a:pathLst>
                <a:path w="2901950" h="2609850">
                  <a:moveTo>
                    <a:pt x="470272" y="2609850"/>
                  </a:moveTo>
                  <a:lnTo>
                    <a:pt x="466698" y="2609850"/>
                  </a:lnTo>
                  <a:lnTo>
                    <a:pt x="463125" y="2608420"/>
                  </a:lnTo>
                  <a:lnTo>
                    <a:pt x="458122" y="2605561"/>
                  </a:lnTo>
                  <a:lnTo>
                    <a:pt x="455978" y="2599127"/>
                  </a:lnTo>
                  <a:lnTo>
                    <a:pt x="458837" y="2594123"/>
                  </a:lnTo>
                  <a:lnTo>
                    <a:pt x="597488" y="2301757"/>
                  </a:lnTo>
                  <a:lnTo>
                    <a:pt x="469557" y="2301757"/>
                  </a:lnTo>
                  <a:lnTo>
                    <a:pt x="421538" y="2299334"/>
                  </a:lnTo>
                  <a:lnTo>
                    <a:pt x="374924" y="2292220"/>
                  </a:lnTo>
                  <a:lnTo>
                    <a:pt x="329947" y="2280652"/>
                  </a:lnTo>
                  <a:lnTo>
                    <a:pt x="286840" y="2264865"/>
                  </a:lnTo>
                  <a:lnTo>
                    <a:pt x="245835" y="2245095"/>
                  </a:lnTo>
                  <a:lnTo>
                    <a:pt x="207165" y="2221577"/>
                  </a:lnTo>
                  <a:lnTo>
                    <a:pt x="171061" y="2194548"/>
                  </a:lnTo>
                  <a:lnTo>
                    <a:pt x="137758" y="2164241"/>
                  </a:lnTo>
                  <a:lnTo>
                    <a:pt x="107486" y="2130894"/>
                  </a:lnTo>
                  <a:lnTo>
                    <a:pt x="80479" y="2094742"/>
                  </a:lnTo>
                  <a:lnTo>
                    <a:pt x="56968" y="2056020"/>
                  </a:lnTo>
                  <a:lnTo>
                    <a:pt x="37186" y="2014964"/>
                  </a:lnTo>
                  <a:lnTo>
                    <a:pt x="21366" y="1971810"/>
                  </a:lnTo>
                  <a:lnTo>
                    <a:pt x="9740" y="1926793"/>
                  </a:lnTo>
                  <a:lnTo>
                    <a:pt x="2540" y="1880149"/>
                  </a:lnTo>
                  <a:lnTo>
                    <a:pt x="0" y="1832113"/>
                  </a:lnTo>
                  <a:lnTo>
                    <a:pt x="0" y="469644"/>
                  </a:lnTo>
                  <a:lnTo>
                    <a:pt x="2423" y="421608"/>
                  </a:lnTo>
                  <a:lnTo>
                    <a:pt x="9535" y="374964"/>
                  </a:lnTo>
                  <a:lnTo>
                    <a:pt x="21101" y="329946"/>
                  </a:lnTo>
                  <a:lnTo>
                    <a:pt x="36885" y="286792"/>
                  </a:lnTo>
                  <a:lnTo>
                    <a:pt x="56651" y="245736"/>
                  </a:lnTo>
                  <a:lnTo>
                    <a:pt x="80164" y="207014"/>
                  </a:lnTo>
                  <a:lnTo>
                    <a:pt x="107189" y="170862"/>
                  </a:lnTo>
                  <a:lnTo>
                    <a:pt x="137490" y="137515"/>
                  </a:lnTo>
                  <a:lnTo>
                    <a:pt x="170831" y="107209"/>
                  </a:lnTo>
                  <a:lnTo>
                    <a:pt x="206976" y="80179"/>
                  </a:lnTo>
                  <a:lnTo>
                    <a:pt x="245691" y="56662"/>
                  </a:lnTo>
                  <a:lnTo>
                    <a:pt x="286739" y="36892"/>
                  </a:lnTo>
                  <a:lnTo>
                    <a:pt x="329885" y="21105"/>
                  </a:lnTo>
                  <a:lnTo>
                    <a:pt x="374894" y="9537"/>
                  </a:lnTo>
                  <a:lnTo>
                    <a:pt x="421530" y="2423"/>
                  </a:lnTo>
                  <a:lnTo>
                    <a:pt x="469557" y="0"/>
                  </a:lnTo>
                  <a:lnTo>
                    <a:pt x="2432122" y="0"/>
                  </a:lnTo>
                  <a:lnTo>
                    <a:pt x="2480149" y="2423"/>
                  </a:lnTo>
                  <a:lnTo>
                    <a:pt x="2526784" y="9537"/>
                  </a:lnTo>
                  <a:lnTo>
                    <a:pt x="2571793" y="21105"/>
                  </a:lnTo>
                  <a:lnTo>
                    <a:pt x="2572722" y="21444"/>
                  </a:lnTo>
                  <a:lnTo>
                    <a:pt x="475989" y="21444"/>
                  </a:lnTo>
                  <a:lnTo>
                    <a:pt x="429544" y="23794"/>
                  </a:lnTo>
                  <a:lnTo>
                    <a:pt x="384434" y="30688"/>
                  </a:lnTo>
                  <a:lnTo>
                    <a:pt x="340888" y="41899"/>
                  </a:lnTo>
                  <a:lnTo>
                    <a:pt x="299135" y="57197"/>
                  </a:lnTo>
                  <a:lnTo>
                    <a:pt x="259405" y="76353"/>
                  </a:lnTo>
                  <a:lnTo>
                    <a:pt x="221926" y="99136"/>
                  </a:lnTo>
                  <a:lnTo>
                    <a:pt x="186929" y="125319"/>
                  </a:lnTo>
                  <a:lnTo>
                    <a:pt x="154643" y="154671"/>
                  </a:lnTo>
                  <a:lnTo>
                    <a:pt x="125296" y="186964"/>
                  </a:lnTo>
                  <a:lnTo>
                    <a:pt x="99118" y="221967"/>
                  </a:lnTo>
                  <a:lnTo>
                    <a:pt x="76339" y="259452"/>
                  </a:lnTo>
                  <a:lnTo>
                    <a:pt x="57187" y="299190"/>
                  </a:lnTo>
                  <a:lnTo>
                    <a:pt x="41892" y="340951"/>
                  </a:lnTo>
                  <a:lnTo>
                    <a:pt x="30683" y="384505"/>
                  </a:lnTo>
                  <a:lnTo>
                    <a:pt x="23789" y="429624"/>
                  </a:lnTo>
                  <a:lnTo>
                    <a:pt x="21440" y="476077"/>
                  </a:lnTo>
                  <a:lnTo>
                    <a:pt x="21440" y="1825679"/>
                  </a:lnTo>
                  <a:lnTo>
                    <a:pt x="23789" y="1872133"/>
                  </a:lnTo>
                  <a:lnTo>
                    <a:pt x="30683" y="1917252"/>
                  </a:lnTo>
                  <a:lnTo>
                    <a:pt x="41892" y="1960806"/>
                  </a:lnTo>
                  <a:lnTo>
                    <a:pt x="57187" y="2002567"/>
                  </a:lnTo>
                  <a:lnTo>
                    <a:pt x="76339" y="2042304"/>
                  </a:lnTo>
                  <a:lnTo>
                    <a:pt x="99118" y="2079789"/>
                  </a:lnTo>
                  <a:lnTo>
                    <a:pt x="125296" y="2114793"/>
                  </a:lnTo>
                  <a:lnTo>
                    <a:pt x="154643" y="2147085"/>
                  </a:lnTo>
                  <a:lnTo>
                    <a:pt x="186929" y="2176438"/>
                  </a:lnTo>
                  <a:lnTo>
                    <a:pt x="221926" y="2202620"/>
                  </a:lnTo>
                  <a:lnTo>
                    <a:pt x="259405" y="2225404"/>
                  </a:lnTo>
                  <a:lnTo>
                    <a:pt x="299135" y="2244559"/>
                  </a:lnTo>
                  <a:lnTo>
                    <a:pt x="340888" y="2259857"/>
                  </a:lnTo>
                  <a:lnTo>
                    <a:pt x="384434" y="2271068"/>
                  </a:lnTo>
                  <a:lnTo>
                    <a:pt x="429544" y="2277963"/>
                  </a:lnTo>
                  <a:lnTo>
                    <a:pt x="475989" y="2280312"/>
                  </a:lnTo>
                  <a:lnTo>
                    <a:pt x="607494" y="2280312"/>
                  </a:lnTo>
                  <a:lnTo>
                    <a:pt x="614340" y="2283160"/>
                  </a:lnTo>
                  <a:lnTo>
                    <a:pt x="618840" y="2289694"/>
                  </a:lnTo>
                  <a:lnTo>
                    <a:pt x="621062" y="2296898"/>
                  </a:lnTo>
                  <a:lnTo>
                    <a:pt x="621073" y="2301757"/>
                  </a:lnTo>
                  <a:lnTo>
                    <a:pt x="501719" y="2554808"/>
                  </a:lnTo>
                  <a:lnTo>
                    <a:pt x="501004" y="2556237"/>
                  </a:lnTo>
                  <a:lnTo>
                    <a:pt x="501004" y="2558382"/>
                  </a:lnTo>
                  <a:lnTo>
                    <a:pt x="501719" y="2560526"/>
                  </a:lnTo>
                  <a:lnTo>
                    <a:pt x="503148" y="2564100"/>
                  </a:lnTo>
                  <a:lnTo>
                    <a:pt x="507436" y="2564815"/>
                  </a:lnTo>
                  <a:lnTo>
                    <a:pt x="552803" y="2564815"/>
                  </a:lnTo>
                  <a:lnTo>
                    <a:pt x="473131" y="2608420"/>
                  </a:lnTo>
                  <a:lnTo>
                    <a:pt x="470272" y="2609850"/>
                  </a:lnTo>
                  <a:close/>
                </a:path>
                <a:path w="2901950" h="2609850">
                  <a:moveTo>
                    <a:pt x="552803" y="2564815"/>
                  </a:moveTo>
                  <a:lnTo>
                    <a:pt x="507436" y="2564815"/>
                  </a:lnTo>
                  <a:lnTo>
                    <a:pt x="510295" y="2563386"/>
                  </a:lnTo>
                  <a:lnTo>
                    <a:pt x="1020590" y="2284601"/>
                  </a:lnTo>
                  <a:lnTo>
                    <a:pt x="1025593" y="2282457"/>
                  </a:lnTo>
                  <a:lnTo>
                    <a:pt x="1032025" y="2281027"/>
                  </a:lnTo>
                  <a:lnTo>
                    <a:pt x="1037743" y="2280312"/>
                  </a:lnTo>
                  <a:lnTo>
                    <a:pt x="2425689" y="2280312"/>
                  </a:lnTo>
                  <a:lnTo>
                    <a:pt x="2472135" y="2277963"/>
                  </a:lnTo>
                  <a:lnTo>
                    <a:pt x="2517245" y="2271068"/>
                  </a:lnTo>
                  <a:lnTo>
                    <a:pt x="2560791" y="2259857"/>
                  </a:lnTo>
                  <a:lnTo>
                    <a:pt x="2602544" y="2244559"/>
                  </a:lnTo>
                  <a:lnTo>
                    <a:pt x="2642274" y="2225404"/>
                  </a:lnTo>
                  <a:lnTo>
                    <a:pt x="2679752" y="2202620"/>
                  </a:lnTo>
                  <a:lnTo>
                    <a:pt x="2714750" y="2176438"/>
                  </a:lnTo>
                  <a:lnTo>
                    <a:pt x="2747036" y="2147085"/>
                  </a:lnTo>
                  <a:lnTo>
                    <a:pt x="2776383" y="2114793"/>
                  </a:lnTo>
                  <a:lnTo>
                    <a:pt x="2802561" y="2079789"/>
                  </a:lnTo>
                  <a:lnTo>
                    <a:pt x="2825340" y="2042304"/>
                  </a:lnTo>
                  <a:lnTo>
                    <a:pt x="2844492" y="2002567"/>
                  </a:lnTo>
                  <a:lnTo>
                    <a:pt x="2859787" y="1960806"/>
                  </a:lnTo>
                  <a:lnTo>
                    <a:pt x="2870996" y="1917252"/>
                  </a:lnTo>
                  <a:lnTo>
                    <a:pt x="2877889" y="1872133"/>
                  </a:lnTo>
                  <a:lnTo>
                    <a:pt x="2880238" y="1825679"/>
                  </a:lnTo>
                  <a:lnTo>
                    <a:pt x="2880238" y="476077"/>
                  </a:lnTo>
                  <a:lnTo>
                    <a:pt x="2877889" y="429624"/>
                  </a:lnTo>
                  <a:lnTo>
                    <a:pt x="2870996" y="384505"/>
                  </a:lnTo>
                  <a:lnTo>
                    <a:pt x="2859787" y="340951"/>
                  </a:lnTo>
                  <a:lnTo>
                    <a:pt x="2844492" y="299190"/>
                  </a:lnTo>
                  <a:lnTo>
                    <a:pt x="2825340" y="259452"/>
                  </a:lnTo>
                  <a:lnTo>
                    <a:pt x="2802561" y="221967"/>
                  </a:lnTo>
                  <a:lnTo>
                    <a:pt x="2776383" y="186964"/>
                  </a:lnTo>
                  <a:lnTo>
                    <a:pt x="2747036" y="154671"/>
                  </a:lnTo>
                  <a:lnTo>
                    <a:pt x="2714750" y="125319"/>
                  </a:lnTo>
                  <a:lnTo>
                    <a:pt x="2679752" y="99136"/>
                  </a:lnTo>
                  <a:lnTo>
                    <a:pt x="2642274" y="76353"/>
                  </a:lnTo>
                  <a:lnTo>
                    <a:pt x="2602544" y="57197"/>
                  </a:lnTo>
                  <a:lnTo>
                    <a:pt x="2560791" y="41899"/>
                  </a:lnTo>
                  <a:lnTo>
                    <a:pt x="2517245" y="30688"/>
                  </a:lnTo>
                  <a:lnTo>
                    <a:pt x="2472135" y="23794"/>
                  </a:lnTo>
                  <a:lnTo>
                    <a:pt x="2425689" y="21444"/>
                  </a:lnTo>
                  <a:lnTo>
                    <a:pt x="2572722" y="21444"/>
                  </a:lnTo>
                  <a:lnTo>
                    <a:pt x="2614940" y="36892"/>
                  </a:lnTo>
                  <a:lnTo>
                    <a:pt x="2655988" y="56662"/>
                  </a:lnTo>
                  <a:lnTo>
                    <a:pt x="2694703" y="80179"/>
                  </a:lnTo>
                  <a:lnTo>
                    <a:pt x="2730848" y="107209"/>
                  </a:lnTo>
                  <a:lnTo>
                    <a:pt x="2764189" y="137515"/>
                  </a:lnTo>
                  <a:lnTo>
                    <a:pt x="2794490" y="170862"/>
                  </a:lnTo>
                  <a:lnTo>
                    <a:pt x="2821514" y="207014"/>
                  </a:lnTo>
                  <a:lnTo>
                    <a:pt x="2845028" y="245736"/>
                  </a:lnTo>
                  <a:lnTo>
                    <a:pt x="2864794" y="286792"/>
                  </a:lnTo>
                  <a:lnTo>
                    <a:pt x="2880578" y="329946"/>
                  </a:lnTo>
                  <a:lnTo>
                    <a:pt x="2892144" y="374964"/>
                  </a:lnTo>
                  <a:lnTo>
                    <a:pt x="2899256" y="421608"/>
                  </a:lnTo>
                  <a:lnTo>
                    <a:pt x="2901679" y="469644"/>
                  </a:lnTo>
                  <a:lnTo>
                    <a:pt x="2901679" y="1832113"/>
                  </a:lnTo>
                  <a:lnTo>
                    <a:pt x="2899138" y="1880149"/>
                  </a:lnTo>
                  <a:lnTo>
                    <a:pt x="2891939" y="1926793"/>
                  </a:lnTo>
                  <a:lnTo>
                    <a:pt x="2880313" y="1971810"/>
                  </a:lnTo>
                  <a:lnTo>
                    <a:pt x="2864492" y="2014964"/>
                  </a:lnTo>
                  <a:lnTo>
                    <a:pt x="2844711" y="2056020"/>
                  </a:lnTo>
                  <a:lnTo>
                    <a:pt x="2821200" y="2094742"/>
                  </a:lnTo>
                  <a:lnTo>
                    <a:pt x="2794193" y="2130894"/>
                  </a:lnTo>
                  <a:lnTo>
                    <a:pt x="2763921" y="2164241"/>
                  </a:lnTo>
                  <a:lnTo>
                    <a:pt x="2730617" y="2194548"/>
                  </a:lnTo>
                  <a:lnTo>
                    <a:pt x="2694514" y="2221577"/>
                  </a:lnTo>
                  <a:lnTo>
                    <a:pt x="2655844" y="2245095"/>
                  </a:lnTo>
                  <a:lnTo>
                    <a:pt x="2614839" y="2264865"/>
                  </a:lnTo>
                  <a:lnTo>
                    <a:pt x="2571732" y="2280652"/>
                  </a:lnTo>
                  <a:lnTo>
                    <a:pt x="2526755" y="2292220"/>
                  </a:lnTo>
                  <a:lnTo>
                    <a:pt x="2480141" y="2299334"/>
                  </a:lnTo>
                  <a:lnTo>
                    <a:pt x="2432122" y="2301757"/>
                  </a:lnTo>
                  <a:lnTo>
                    <a:pt x="1033455" y="2301757"/>
                  </a:lnTo>
                  <a:lnTo>
                    <a:pt x="552803" y="2564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2941" y="2771291"/>
              <a:ext cx="1286510" cy="1104900"/>
            </a:xfrm>
            <a:custGeom>
              <a:avLst/>
              <a:gdLst/>
              <a:ahLst/>
              <a:cxnLst/>
              <a:rect l="l" t="t" r="r" b="b"/>
              <a:pathLst>
                <a:path w="1286509" h="1104900">
                  <a:moveTo>
                    <a:pt x="486433" y="382475"/>
                  </a:moveTo>
                  <a:lnTo>
                    <a:pt x="483015" y="399294"/>
                  </a:lnTo>
                  <a:lnTo>
                    <a:pt x="473709" y="413067"/>
                  </a:lnTo>
                  <a:lnTo>
                    <a:pt x="459936" y="422373"/>
                  </a:lnTo>
                  <a:lnTo>
                    <a:pt x="443117" y="425791"/>
                  </a:lnTo>
                  <a:lnTo>
                    <a:pt x="426298" y="422434"/>
                  </a:lnTo>
                  <a:lnTo>
                    <a:pt x="412525" y="413229"/>
                  </a:lnTo>
                  <a:lnTo>
                    <a:pt x="403219" y="399477"/>
                  </a:lnTo>
                  <a:lnTo>
                    <a:pt x="399802" y="382475"/>
                  </a:lnTo>
                  <a:lnTo>
                    <a:pt x="403219" y="365657"/>
                  </a:lnTo>
                  <a:lnTo>
                    <a:pt x="412525" y="351884"/>
                  </a:lnTo>
                  <a:lnTo>
                    <a:pt x="426298" y="342578"/>
                  </a:lnTo>
                  <a:lnTo>
                    <a:pt x="443117" y="339160"/>
                  </a:lnTo>
                  <a:lnTo>
                    <a:pt x="459936" y="342578"/>
                  </a:lnTo>
                  <a:lnTo>
                    <a:pt x="473709" y="351884"/>
                  </a:lnTo>
                  <a:lnTo>
                    <a:pt x="483015" y="365657"/>
                  </a:lnTo>
                  <a:lnTo>
                    <a:pt x="486433" y="382475"/>
                  </a:lnTo>
                  <a:close/>
                </a:path>
                <a:path w="1286509" h="1104900">
                  <a:moveTo>
                    <a:pt x="486433" y="722069"/>
                  </a:moveTo>
                  <a:lnTo>
                    <a:pt x="483015" y="738887"/>
                  </a:lnTo>
                  <a:lnTo>
                    <a:pt x="473709" y="752660"/>
                  </a:lnTo>
                  <a:lnTo>
                    <a:pt x="459936" y="761966"/>
                  </a:lnTo>
                  <a:lnTo>
                    <a:pt x="443117" y="765384"/>
                  </a:lnTo>
                  <a:lnTo>
                    <a:pt x="426298" y="761966"/>
                  </a:lnTo>
                  <a:lnTo>
                    <a:pt x="412525" y="752660"/>
                  </a:lnTo>
                  <a:lnTo>
                    <a:pt x="403219" y="738887"/>
                  </a:lnTo>
                  <a:lnTo>
                    <a:pt x="399802" y="722069"/>
                  </a:lnTo>
                  <a:lnTo>
                    <a:pt x="403219" y="705250"/>
                  </a:lnTo>
                  <a:lnTo>
                    <a:pt x="412525" y="691477"/>
                  </a:lnTo>
                  <a:lnTo>
                    <a:pt x="426298" y="682171"/>
                  </a:lnTo>
                  <a:lnTo>
                    <a:pt x="443117" y="678753"/>
                  </a:lnTo>
                  <a:lnTo>
                    <a:pt x="459936" y="682171"/>
                  </a:lnTo>
                  <a:lnTo>
                    <a:pt x="473709" y="691477"/>
                  </a:lnTo>
                  <a:lnTo>
                    <a:pt x="483015" y="705250"/>
                  </a:lnTo>
                  <a:lnTo>
                    <a:pt x="486433" y="722069"/>
                  </a:lnTo>
                  <a:close/>
                </a:path>
                <a:path w="1286509" h="1104900">
                  <a:moveTo>
                    <a:pt x="486433" y="1061229"/>
                  </a:moveTo>
                  <a:lnTo>
                    <a:pt x="483015" y="1078048"/>
                  </a:lnTo>
                  <a:lnTo>
                    <a:pt x="473709" y="1091821"/>
                  </a:lnTo>
                  <a:lnTo>
                    <a:pt x="459936" y="1101127"/>
                  </a:lnTo>
                  <a:lnTo>
                    <a:pt x="443117" y="1104545"/>
                  </a:lnTo>
                  <a:lnTo>
                    <a:pt x="426298" y="1101127"/>
                  </a:lnTo>
                  <a:lnTo>
                    <a:pt x="412525" y="1091821"/>
                  </a:lnTo>
                  <a:lnTo>
                    <a:pt x="403219" y="1078048"/>
                  </a:lnTo>
                  <a:lnTo>
                    <a:pt x="399802" y="1061229"/>
                  </a:lnTo>
                  <a:lnTo>
                    <a:pt x="403219" y="1044411"/>
                  </a:lnTo>
                  <a:lnTo>
                    <a:pt x="412525" y="1030638"/>
                  </a:lnTo>
                  <a:lnTo>
                    <a:pt x="426298" y="1021332"/>
                  </a:lnTo>
                  <a:lnTo>
                    <a:pt x="443117" y="1017914"/>
                  </a:lnTo>
                  <a:lnTo>
                    <a:pt x="459936" y="1021332"/>
                  </a:lnTo>
                  <a:lnTo>
                    <a:pt x="473709" y="1030638"/>
                  </a:lnTo>
                  <a:lnTo>
                    <a:pt x="483015" y="1044411"/>
                  </a:lnTo>
                  <a:lnTo>
                    <a:pt x="486433" y="1061229"/>
                  </a:lnTo>
                  <a:close/>
                </a:path>
                <a:path w="1286509" h="1104900">
                  <a:moveTo>
                    <a:pt x="486433" y="43315"/>
                  </a:moveTo>
                  <a:lnTo>
                    <a:pt x="483015" y="60134"/>
                  </a:lnTo>
                  <a:lnTo>
                    <a:pt x="473709" y="73907"/>
                  </a:lnTo>
                  <a:lnTo>
                    <a:pt x="459936" y="83213"/>
                  </a:lnTo>
                  <a:lnTo>
                    <a:pt x="443117" y="86630"/>
                  </a:lnTo>
                  <a:lnTo>
                    <a:pt x="426298" y="83213"/>
                  </a:lnTo>
                  <a:lnTo>
                    <a:pt x="412525" y="73907"/>
                  </a:lnTo>
                  <a:lnTo>
                    <a:pt x="403219" y="60134"/>
                  </a:lnTo>
                  <a:lnTo>
                    <a:pt x="399802" y="43315"/>
                  </a:lnTo>
                  <a:lnTo>
                    <a:pt x="403219" y="26496"/>
                  </a:lnTo>
                  <a:lnTo>
                    <a:pt x="412525" y="12723"/>
                  </a:lnTo>
                  <a:lnTo>
                    <a:pt x="426298" y="3417"/>
                  </a:lnTo>
                  <a:lnTo>
                    <a:pt x="443117" y="0"/>
                  </a:lnTo>
                  <a:lnTo>
                    <a:pt x="459936" y="3417"/>
                  </a:lnTo>
                  <a:lnTo>
                    <a:pt x="473709" y="12723"/>
                  </a:lnTo>
                  <a:lnTo>
                    <a:pt x="483015" y="26496"/>
                  </a:lnTo>
                  <a:lnTo>
                    <a:pt x="486433" y="43315"/>
                  </a:lnTo>
                  <a:close/>
                </a:path>
                <a:path w="1286509" h="1104900">
                  <a:moveTo>
                    <a:pt x="886668" y="382475"/>
                  </a:moveTo>
                  <a:lnTo>
                    <a:pt x="883250" y="399294"/>
                  </a:lnTo>
                  <a:lnTo>
                    <a:pt x="873944" y="413067"/>
                  </a:lnTo>
                  <a:lnTo>
                    <a:pt x="860171" y="422373"/>
                  </a:lnTo>
                  <a:lnTo>
                    <a:pt x="843352" y="425791"/>
                  </a:lnTo>
                  <a:lnTo>
                    <a:pt x="826534" y="422434"/>
                  </a:lnTo>
                  <a:lnTo>
                    <a:pt x="812761" y="413229"/>
                  </a:lnTo>
                  <a:lnTo>
                    <a:pt x="803455" y="399477"/>
                  </a:lnTo>
                  <a:lnTo>
                    <a:pt x="800037" y="382475"/>
                  </a:lnTo>
                  <a:lnTo>
                    <a:pt x="803455" y="365657"/>
                  </a:lnTo>
                  <a:lnTo>
                    <a:pt x="812761" y="351884"/>
                  </a:lnTo>
                  <a:lnTo>
                    <a:pt x="826534" y="342578"/>
                  </a:lnTo>
                  <a:lnTo>
                    <a:pt x="843352" y="339160"/>
                  </a:lnTo>
                  <a:lnTo>
                    <a:pt x="860171" y="342578"/>
                  </a:lnTo>
                  <a:lnTo>
                    <a:pt x="873944" y="351884"/>
                  </a:lnTo>
                  <a:lnTo>
                    <a:pt x="883250" y="365657"/>
                  </a:lnTo>
                  <a:lnTo>
                    <a:pt x="886668" y="382475"/>
                  </a:lnTo>
                  <a:close/>
                </a:path>
                <a:path w="1286509" h="1104900">
                  <a:moveTo>
                    <a:pt x="886668" y="722069"/>
                  </a:moveTo>
                  <a:lnTo>
                    <a:pt x="883250" y="738887"/>
                  </a:lnTo>
                  <a:lnTo>
                    <a:pt x="873944" y="752660"/>
                  </a:lnTo>
                  <a:lnTo>
                    <a:pt x="860171" y="761966"/>
                  </a:lnTo>
                  <a:lnTo>
                    <a:pt x="843352" y="765384"/>
                  </a:lnTo>
                  <a:lnTo>
                    <a:pt x="826534" y="761966"/>
                  </a:lnTo>
                  <a:lnTo>
                    <a:pt x="812761" y="752660"/>
                  </a:lnTo>
                  <a:lnTo>
                    <a:pt x="803455" y="738887"/>
                  </a:lnTo>
                  <a:lnTo>
                    <a:pt x="800037" y="722069"/>
                  </a:lnTo>
                  <a:lnTo>
                    <a:pt x="803455" y="705250"/>
                  </a:lnTo>
                  <a:lnTo>
                    <a:pt x="812761" y="691477"/>
                  </a:lnTo>
                  <a:lnTo>
                    <a:pt x="826534" y="682171"/>
                  </a:lnTo>
                  <a:lnTo>
                    <a:pt x="843352" y="678753"/>
                  </a:lnTo>
                  <a:lnTo>
                    <a:pt x="860171" y="682171"/>
                  </a:lnTo>
                  <a:lnTo>
                    <a:pt x="873944" y="691477"/>
                  </a:lnTo>
                  <a:lnTo>
                    <a:pt x="883250" y="705250"/>
                  </a:lnTo>
                  <a:lnTo>
                    <a:pt x="886668" y="722069"/>
                  </a:lnTo>
                  <a:close/>
                </a:path>
                <a:path w="1286509" h="1104900">
                  <a:moveTo>
                    <a:pt x="886668" y="1061229"/>
                  </a:moveTo>
                  <a:lnTo>
                    <a:pt x="883250" y="1078048"/>
                  </a:lnTo>
                  <a:lnTo>
                    <a:pt x="873944" y="1091821"/>
                  </a:lnTo>
                  <a:lnTo>
                    <a:pt x="860171" y="1101127"/>
                  </a:lnTo>
                  <a:lnTo>
                    <a:pt x="843352" y="1104545"/>
                  </a:lnTo>
                  <a:lnTo>
                    <a:pt x="826534" y="1101127"/>
                  </a:lnTo>
                  <a:lnTo>
                    <a:pt x="812761" y="1091821"/>
                  </a:lnTo>
                  <a:lnTo>
                    <a:pt x="803455" y="1078048"/>
                  </a:lnTo>
                  <a:lnTo>
                    <a:pt x="800037" y="1061229"/>
                  </a:lnTo>
                  <a:lnTo>
                    <a:pt x="803455" y="1044411"/>
                  </a:lnTo>
                  <a:lnTo>
                    <a:pt x="812761" y="1030638"/>
                  </a:lnTo>
                  <a:lnTo>
                    <a:pt x="826534" y="1021332"/>
                  </a:lnTo>
                  <a:lnTo>
                    <a:pt x="843352" y="1017914"/>
                  </a:lnTo>
                  <a:lnTo>
                    <a:pt x="860171" y="1021332"/>
                  </a:lnTo>
                  <a:lnTo>
                    <a:pt x="873944" y="1030638"/>
                  </a:lnTo>
                  <a:lnTo>
                    <a:pt x="883250" y="1044411"/>
                  </a:lnTo>
                  <a:lnTo>
                    <a:pt x="886668" y="1061229"/>
                  </a:lnTo>
                  <a:close/>
                </a:path>
                <a:path w="1286509" h="1104900">
                  <a:moveTo>
                    <a:pt x="886668" y="43315"/>
                  </a:moveTo>
                  <a:lnTo>
                    <a:pt x="883250" y="60134"/>
                  </a:lnTo>
                  <a:lnTo>
                    <a:pt x="873944" y="73907"/>
                  </a:lnTo>
                  <a:lnTo>
                    <a:pt x="860171" y="83213"/>
                  </a:lnTo>
                  <a:lnTo>
                    <a:pt x="843352" y="86630"/>
                  </a:lnTo>
                  <a:lnTo>
                    <a:pt x="826534" y="83213"/>
                  </a:lnTo>
                  <a:lnTo>
                    <a:pt x="812761" y="73907"/>
                  </a:lnTo>
                  <a:lnTo>
                    <a:pt x="803455" y="60134"/>
                  </a:lnTo>
                  <a:lnTo>
                    <a:pt x="800037" y="43315"/>
                  </a:lnTo>
                  <a:lnTo>
                    <a:pt x="803455" y="26496"/>
                  </a:lnTo>
                  <a:lnTo>
                    <a:pt x="812761" y="12723"/>
                  </a:lnTo>
                  <a:lnTo>
                    <a:pt x="826534" y="3417"/>
                  </a:lnTo>
                  <a:lnTo>
                    <a:pt x="843352" y="0"/>
                  </a:lnTo>
                  <a:lnTo>
                    <a:pt x="860171" y="3417"/>
                  </a:lnTo>
                  <a:lnTo>
                    <a:pt x="873944" y="12723"/>
                  </a:lnTo>
                  <a:lnTo>
                    <a:pt x="883250" y="26496"/>
                  </a:lnTo>
                  <a:lnTo>
                    <a:pt x="886668" y="43315"/>
                  </a:lnTo>
                  <a:close/>
                </a:path>
                <a:path w="1286509" h="1104900">
                  <a:moveTo>
                    <a:pt x="86630" y="382475"/>
                  </a:moveTo>
                  <a:lnTo>
                    <a:pt x="83213" y="399294"/>
                  </a:lnTo>
                  <a:lnTo>
                    <a:pt x="73907" y="413067"/>
                  </a:lnTo>
                  <a:lnTo>
                    <a:pt x="60134" y="422373"/>
                  </a:lnTo>
                  <a:lnTo>
                    <a:pt x="43315" y="425791"/>
                  </a:lnTo>
                  <a:lnTo>
                    <a:pt x="26496" y="422434"/>
                  </a:lnTo>
                  <a:lnTo>
                    <a:pt x="12723" y="413229"/>
                  </a:lnTo>
                  <a:lnTo>
                    <a:pt x="3417" y="399477"/>
                  </a:lnTo>
                  <a:lnTo>
                    <a:pt x="0" y="382475"/>
                  </a:lnTo>
                  <a:lnTo>
                    <a:pt x="3417" y="365657"/>
                  </a:lnTo>
                  <a:lnTo>
                    <a:pt x="12723" y="351884"/>
                  </a:lnTo>
                  <a:lnTo>
                    <a:pt x="26496" y="342578"/>
                  </a:lnTo>
                  <a:lnTo>
                    <a:pt x="43315" y="339160"/>
                  </a:lnTo>
                  <a:lnTo>
                    <a:pt x="60134" y="342578"/>
                  </a:lnTo>
                  <a:lnTo>
                    <a:pt x="73907" y="351884"/>
                  </a:lnTo>
                  <a:lnTo>
                    <a:pt x="83213" y="365657"/>
                  </a:lnTo>
                  <a:lnTo>
                    <a:pt x="86630" y="382475"/>
                  </a:lnTo>
                  <a:close/>
                </a:path>
                <a:path w="1286509" h="1104900">
                  <a:moveTo>
                    <a:pt x="86630" y="722069"/>
                  </a:moveTo>
                  <a:lnTo>
                    <a:pt x="83213" y="738887"/>
                  </a:lnTo>
                  <a:lnTo>
                    <a:pt x="73907" y="752660"/>
                  </a:lnTo>
                  <a:lnTo>
                    <a:pt x="60134" y="761966"/>
                  </a:lnTo>
                  <a:lnTo>
                    <a:pt x="43315" y="765384"/>
                  </a:lnTo>
                  <a:lnTo>
                    <a:pt x="26496" y="761966"/>
                  </a:lnTo>
                  <a:lnTo>
                    <a:pt x="12723" y="752660"/>
                  </a:lnTo>
                  <a:lnTo>
                    <a:pt x="3417" y="738887"/>
                  </a:lnTo>
                  <a:lnTo>
                    <a:pt x="0" y="722069"/>
                  </a:lnTo>
                  <a:lnTo>
                    <a:pt x="3417" y="705250"/>
                  </a:lnTo>
                  <a:lnTo>
                    <a:pt x="12723" y="691477"/>
                  </a:lnTo>
                  <a:lnTo>
                    <a:pt x="26496" y="682171"/>
                  </a:lnTo>
                  <a:lnTo>
                    <a:pt x="43315" y="678753"/>
                  </a:lnTo>
                  <a:lnTo>
                    <a:pt x="60134" y="682171"/>
                  </a:lnTo>
                  <a:lnTo>
                    <a:pt x="73907" y="691477"/>
                  </a:lnTo>
                  <a:lnTo>
                    <a:pt x="83213" y="705250"/>
                  </a:lnTo>
                  <a:lnTo>
                    <a:pt x="86630" y="722069"/>
                  </a:lnTo>
                  <a:close/>
                </a:path>
                <a:path w="1286509" h="1104900">
                  <a:moveTo>
                    <a:pt x="86630" y="1061229"/>
                  </a:moveTo>
                  <a:lnTo>
                    <a:pt x="83213" y="1078048"/>
                  </a:lnTo>
                  <a:lnTo>
                    <a:pt x="73907" y="1091821"/>
                  </a:lnTo>
                  <a:lnTo>
                    <a:pt x="60134" y="1101127"/>
                  </a:lnTo>
                  <a:lnTo>
                    <a:pt x="43315" y="1104545"/>
                  </a:lnTo>
                  <a:lnTo>
                    <a:pt x="26496" y="1101127"/>
                  </a:lnTo>
                  <a:lnTo>
                    <a:pt x="12723" y="1091821"/>
                  </a:lnTo>
                  <a:lnTo>
                    <a:pt x="3417" y="1078048"/>
                  </a:lnTo>
                  <a:lnTo>
                    <a:pt x="0" y="1061229"/>
                  </a:lnTo>
                  <a:lnTo>
                    <a:pt x="3417" y="1044411"/>
                  </a:lnTo>
                  <a:lnTo>
                    <a:pt x="12723" y="1030638"/>
                  </a:lnTo>
                  <a:lnTo>
                    <a:pt x="26496" y="1021332"/>
                  </a:lnTo>
                  <a:lnTo>
                    <a:pt x="43315" y="1017914"/>
                  </a:lnTo>
                  <a:lnTo>
                    <a:pt x="60134" y="1021332"/>
                  </a:lnTo>
                  <a:lnTo>
                    <a:pt x="73907" y="1030638"/>
                  </a:lnTo>
                  <a:lnTo>
                    <a:pt x="83213" y="1044411"/>
                  </a:lnTo>
                  <a:lnTo>
                    <a:pt x="86630" y="1061229"/>
                  </a:lnTo>
                  <a:close/>
                </a:path>
                <a:path w="1286509" h="1104900">
                  <a:moveTo>
                    <a:pt x="86630" y="43315"/>
                  </a:moveTo>
                  <a:lnTo>
                    <a:pt x="83213" y="60134"/>
                  </a:lnTo>
                  <a:lnTo>
                    <a:pt x="73907" y="73907"/>
                  </a:lnTo>
                  <a:lnTo>
                    <a:pt x="60134" y="83213"/>
                  </a:lnTo>
                  <a:lnTo>
                    <a:pt x="43315" y="86630"/>
                  </a:lnTo>
                  <a:lnTo>
                    <a:pt x="26496" y="83213"/>
                  </a:lnTo>
                  <a:lnTo>
                    <a:pt x="12723" y="73907"/>
                  </a:lnTo>
                  <a:lnTo>
                    <a:pt x="3417" y="60134"/>
                  </a:lnTo>
                  <a:lnTo>
                    <a:pt x="0" y="43315"/>
                  </a:lnTo>
                  <a:lnTo>
                    <a:pt x="3417" y="26496"/>
                  </a:lnTo>
                  <a:lnTo>
                    <a:pt x="12723" y="12723"/>
                  </a:lnTo>
                  <a:lnTo>
                    <a:pt x="26496" y="3417"/>
                  </a:lnTo>
                  <a:lnTo>
                    <a:pt x="43315" y="0"/>
                  </a:lnTo>
                  <a:lnTo>
                    <a:pt x="60134" y="3417"/>
                  </a:lnTo>
                  <a:lnTo>
                    <a:pt x="73907" y="12723"/>
                  </a:lnTo>
                  <a:lnTo>
                    <a:pt x="83213" y="26496"/>
                  </a:lnTo>
                  <a:lnTo>
                    <a:pt x="86630" y="43315"/>
                  </a:lnTo>
                  <a:close/>
                </a:path>
                <a:path w="1286509" h="1104900">
                  <a:moveTo>
                    <a:pt x="1286470" y="382475"/>
                  </a:moveTo>
                  <a:lnTo>
                    <a:pt x="1283052" y="399294"/>
                  </a:lnTo>
                  <a:lnTo>
                    <a:pt x="1273746" y="413067"/>
                  </a:lnTo>
                  <a:lnTo>
                    <a:pt x="1259973" y="422373"/>
                  </a:lnTo>
                  <a:lnTo>
                    <a:pt x="1243154" y="425791"/>
                  </a:lnTo>
                  <a:lnTo>
                    <a:pt x="1226336" y="422434"/>
                  </a:lnTo>
                  <a:lnTo>
                    <a:pt x="1212563" y="413229"/>
                  </a:lnTo>
                  <a:lnTo>
                    <a:pt x="1203257" y="399477"/>
                  </a:lnTo>
                  <a:lnTo>
                    <a:pt x="1199839" y="382475"/>
                  </a:lnTo>
                  <a:lnTo>
                    <a:pt x="1203257" y="365657"/>
                  </a:lnTo>
                  <a:lnTo>
                    <a:pt x="1212563" y="351884"/>
                  </a:lnTo>
                  <a:lnTo>
                    <a:pt x="1226336" y="342578"/>
                  </a:lnTo>
                  <a:lnTo>
                    <a:pt x="1243154" y="339160"/>
                  </a:lnTo>
                  <a:lnTo>
                    <a:pt x="1259973" y="342578"/>
                  </a:lnTo>
                  <a:lnTo>
                    <a:pt x="1273746" y="351884"/>
                  </a:lnTo>
                  <a:lnTo>
                    <a:pt x="1283052" y="365657"/>
                  </a:lnTo>
                  <a:lnTo>
                    <a:pt x="1286470" y="382475"/>
                  </a:lnTo>
                  <a:close/>
                </a:path>
                <a:path w="1286509" h="1104900">
                  <a:moveTo>
                    <a:pt x="1286470" y="722069"/>
                  </a:moveTo>
                  <a:lnTo>
                    <a:pt x="1283052" y="738887"/>
                  </a:lnTo>
                  <a:lnTo>
                    <a:pt x="1273746" y="752660"/>
                  </a:lnTo>
                  <a:lnTo>
                    <a:pt x="1259973" y="761966"/>
                  </a:lnTo>
                  <a:lnTo>
                    <a:pt x="1243154" y="765384"/>
                  </a:lnTo>
                  <a:lnTo>
                    <a:pt x="1226336" y="761966"/>
                  </a:lnTo>
                  <a:lnTo>
                    <a:pt x="1212563" y="752660"/>
                  </a:lnTo>
                  <a:lnTo>
                    <a:pt x="1203257" y="738887"/>
                  </a:lnTo>
                  <a:lnTo>
                    <a:pt x="1199839" y="722069"/>
                  </a:lnTo>
                  <a:lnTo>
                    <a:pt x="1203257" y="705250"/>
                  </a:lnTo>
                  <a:lnTo>
                    <a:pt x="1212563" y="691477"/>
                  </a:lnTo>
                  <a:lnTo>
                    <a:pt x="1226336" y="682171"/>
                  </a:lnTo>
                  <a:lnTo>
                    <a:pt x="1243154" y="678753"/>
                  </a:lnTo>
                  <a:lnTo>
                    <a:pt x="1259973" y="682171"/>
                  </a:lnTo>
                  <a:lnTo>
                    <a:pt x="1273746" y="691477"/>
                  </a:lnTo>
                  <a:lnTo>
                    <a:pt x="1283052" y="705250"/>
                  </a:lnTo>
                  <a:lnTo>
                    <a:pt x="1286470" y="722069"/>
                  </a:lnTo>
                  <a:close/>
                </a:path>
                <a:path w="1286509" h="1104900">
                  <a:moveTo>
                    <a:pt x="1286470" y="1061229"/>
                  </a:moveTo>
                  <a:lnTo>
                    <a:pt x="1283052" y="1078048"/>
                  </a:lnTo>
                  <a:lnTo>
                    <a:pt x="1273746" y="1091821"/>
                  </a:lnTo>
                  <a:lnTo>
                    <a:pt x="1259973" y="1101127"/>
                  </a:lnTo>
                  <a:lnTo>
                    <a:pt x="1243154" y="1104545"/>
                  </a:lnTo>
                  <a:lnTo>
                    <a:pt x="1226336" y="1101127"/>
                  </a:lnTo>
                  <a:lnTo>
                    <a:pt x="1212563" y="1091821"/>
                  </a:lnTo>
                  <a:lnTo>
                    <a:pt x="1203257" y="1078048"/>
                  </a:lnTo>
                  <a:lnTo>
                    <a:pt x="1199839" y="1061229"/>
                  </a:lnTo>
                  <a:lnTo>
                    <a:pt x="1203257" y="1044411"/>
                  </a:lnTo>
                  <a:lnTo>
                    <a:pt x="1212563" y="1030638"/>
                  </a:lnTo>
                  <a:lnTo>
                    <a:pt x="1226336" y="1021332"/>
                  </a:lnTo>
                  <a:lnTo>
                    <a:pt x="1243154" y="1017914"/>
                  </a:lnTo>
                  <a:lnTo>
                    <a:pt x="1259973" y="1021332"/>
                  </a:lnTo>
                  <a:lnTo>
                    <a:pt x="1273746" y="1030638"/>
                  </a:lnTo>
                  <a:lnTo>
                    <a:pt x="1283052" y="1044411"/>
                  </a:lnTo>
                  <a:lnTo>
                    <a:pt x="1286470" y="1061229"/>
                  </a:lnTo>
                  <a:close/>
                </a:path>
                <a:path w="1286509" h="1104900">
                  <a:moveTo>
                    <a:pt x="1286470" y="43315"/>
                  </a:moveTo>
                  <a:lnTo>
                    <a:pt x="1283052" y="60134"/>
                  </a:lnTo>
                  <a:lnTo>
                    <a:pt x="1273746" y="73907"/>
                  </a:lnTo>
                  <a:lnTo>
                    <a:pt x="1259973" y="83213"/>
                  </a:lnTo>
                  <a:lnTo>
                    <a:pt x="1243154" y="86630"/>
                  </a:lnTo>
                  <a:lnTo>
                    <a:pt x="1226336" y="83213"/>
                  </a:lnTo>
                  <a:lnTo>
                    <a:pt x="1212563" y="73907"/>
                  </a:lnTo>
                  <a:lnTo>
                    <a:pt x="1203257" y="60134"/>
                  </a:lnTo>
                  <a:lnTo>
                    <a:pt x="1199839" y="43315"/>
                  </a:lnTo>
                  <a:lnTo>
                    <a:pt x="1203257" y="26496"/>
                  </a:lnTo>
                  <a:lnTo>
                    <a:pt x="1212563" y="12723"/>
                  </a:lnTo>
                  <a:lnTo>
                    <a:pt x="1226336" y="3417"/>
                  </a:lnTo>
                  <a:lnTo>
                    <a:pt x="1243154" y="0"/>
                  </a:lnTo>
                  <a:lnTo>
                    <a:pt x="1259973" y="3417"/>
                  </a:lnTo>
                  <a:lnTo>
                    <a:pt x="1273746" y="12723"/>
                  </a:lnTo>
                  <a:lnTo>
                    <a:pt x="1283052" y="26496"/>
                  </a:lnTo>
                  <a:lnTo>
                    <a:pt x="1286470" y="43315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8611" y="6795034"/>
              <a:ext cx="1313180" cy="1181100"/>
            </a:xfrm>
            <a:custGeom>
              <a:avLst/>
              <a:gdLst/>
              <a:ahLst/>
              <a:cxnLst/>
              <a:rect l="l" t="t" r="r" b="b"/>
              <a:pathLst>
                <a:path w="1313180" h="1181100">
                  <a:moveTo>
                    <a:pt x="212760" y="1181100"/>
                  </a:moveTo>
                  <a:lnTo>
                    <a:pt x="211144" y="1181100"/>
                  </a:lnTo>
                  <a:lnTo>
                    <a:pt x="209527" y="1180453"/>
                  </a:lnTo>
                  <a:lnTo>
                    <a:pt x="207264" y="1179159"/>
                  </a:lnTo>
                  <a:lnTo>
                    <a:pt x="206294" y="1176247"/>
                  </a:lnTo>
                  <a:lnTo>
                    <a:pt x="207587" y="1173983"/>
                  </a:lnTo>
                  <a:lnTo>
                    <a:pt x="270316" y="1041671"/>
                  </a:lnTo>
                  <a:lnTo>
                    <a:pt x="212437" y="1041671"/>
                  </a:lnTo>
                  <a:lnTo>
                    <a:pt x="163729" y="1036060"/>
                  </a:lnTo>
                  <a:lnTo>
                    <a:pt x="119048" y="1020077"/>
                  </a:lnTo>
                  <a:lnTo>
                    <a:pt x="79650" y="994994"/>
                  </a:lnTo>
                  <a:lnTo>
                    <a:pt x="46790" y="962084"/>
                  </a:lnTo>
                  <a:lnTo>
                    <a:pt x="21725" y="922622"/>
                  </a:lnTo>
                  <a:lnTo>
                    <a:pt x="5709" y="877880"/>
                  </a:lnTo>
                  <a:lnTo>
                    <a:pt x="0" y="829131"/>
                  </a:lnTo>
                  <a:lnTo>
                    <a:pt x="0" y="212539"/>
                  </a:lnTo>
                  <a:lnTo>
                    <a:pt x="5608" y="163791"/>
                  </a:lnTo>
                  <a:lnTo>
                    <a:pt x="21583" y="119049"/>
                  </a:lnTo>
                  <a:lnTo>
                    <a:pt x="46654" y="79586"/>
                  </a:lnTo>
                  <a:lnTo>
                    <a:pt x="79548" y="46677"/>
                  </a:lnTo>
                  <a:lnTo>
                    <a:pt x="118991" y="21594"/>
                  </a:lnTo>
                  <a:lnTo>
                    <a:pt x="163712" y="5610"/>
                  </a:lnTo>
                  <a:lnTo>
                    <a:pt x="212437" y="0"/>
                  </a:lnTo>
                  <a:lnTo>
                    <a:pt x="1100342" y="0"/>
                  </a:lnTo>
                  <a:lnTo>
                    <a:pt x="1149067" y="5610"/>
                  </a:lnTo>
                  <a:lnTo>
                    <a:pt x="1160523" y="9705"/>
                  </a:lnTo>
                  <a:lnTo>
                    <a:pt x="215347" y="9705"/>
                  </a:lnTo>
                  <a:lnTo>
                    <a:pt x="168220" y="15143"/>
                  </a:lnTo>
                  <a:lnTo>
                    <a:pt x="124944" y="30631"/>
                  </a:lnTo>
                  <a:lnTo>
                    <a:pt x="86760" y="54930"/>
                  </a:lnTo>
                  <a:lnTo>
                    <a:pt x="54904" y="86801"/>
                  </a:lnTo>
                  <a:lnTo>
                    <a:pt x="30616" y="125005"/>
                  </a:lnTo>
                  <a:lnTo>
                    <a:pt x="15135" y="168301"/>
                  </a:lnTo>
                  <a:lnTo>
                    <a:pt x="9700" y="215451"/>
                  </a:lnTo>
                  <a:lnTo>
                    <a:pt x="9700" y="826220"/>
                  </a:lnTo>
                  <a:lnTo>
                    <a:pt x="15135" y="873370"/>
                  </a:lnTo>
                  <a:lnTo>
                    <a:pt x="30616" y="916666"/>
                  </a:lnTo>
                  <a:lnTo>
                    <a:pt x="54904" y="954869"/>
                  </a:lnTo>
                  <a:lnTo>
                    <a:pt x="86760" y="986740"/>
                  </a:lnTo>
                  <a:lnTo>
                    <a:pt x="124944" y="1011039"/>
                  </a:lnTo>
                  <a:lnTo>
                    <a:pt x="168220" y="1026528"/>
                  </a:lnTo>
                  <a:lnTo>
                    <a:pt x="215347" y="1031966"/>
                  </a:lnTo>
                  <a:lnTo>
                    <a:pt x="279693" y="1031966"/>
                  </a:lnTo>
                  <a:lnTo>
                    <a:pt x="281633" y="1040053"/>
                  </a:lnTo>
                  <a:lnTo>
                    <a:pt x="280986" y="1041671"/>
                  </a:lnTo>
                  <a:lnTo>
                    <a:pt x="226988" y="1156190"/>
                  </a:lnTo>
                  <a:lnTo>
                    <a:pt x="226664" y="1156837"/>
                  </a:lnTo>
                  <a:lnTo>
                    <a:pt x="226664" y="1157808"/>
                  </a:lnTo>
                  <a:lnTo>
                    <a:pt x="226988" y="1158778"/>
                  </a:lnTo>
                  <a:lnTo>
                    <a:pt x="227634" y="1160396"/>
                  </a:lnTo>
                  <a:lnTo>
                    <a:pt x="229574" y="1160719"/>
                  </a:lnTo>
                  <a:lnTo>
                    <a:pt x="250099" y="1160719"/>
                  </a:lnTo>
                  <a:lnTo>
                    <a:pt x="214054" y="1180453"/>
                  </a:lnTo>
                  <a:lnTo>
                    <a:pt x="212760" y="1181100"/>
                  </a:lnTo>
                  <a:close/>
                </a:path>
                <a:path w="1313180" h="1181100">
                  <a:moveTo>
                    <a:pt x="250099" y="1160719"/>
                  </a:moveTo>
                  <a:lnTo>
                    <a:pt x="229574" y="1160719"/>
                  </a:lnTo>
                  <a:lnTo>
                    <a:pt x="230868" y="1160072"/>
                  </a:lnTo>
                  <a:lnTo>
                    <a:pt x="461736" y="1033907"/>
                  </a:lnTo>
                  <a:lnTo>
                    <a:pt x="463999" y="1032936"/>
                  </a:lnTo>
                  <a:lnTo>
                    <a:pt x="466910" y="1032289"/>
                  </a:lnTo>
                  <a:lnTo>
                    <a:pt x="469496" y="1031966"/>
                  </a:lnTo>
                  <a:lnTo>
                    <a:pt x="1097432" y="1031966"/>
                  </a:lnTo>
                  <a:lnTo>
                    <a:pt x="1144559" y="1026528"/>
                  </a:lnTo>
                  <a:lnTo>
                    <a:pt x="1187835" y="1011039"/>
                  </a:lnTo>
                  <a:lnTo>
                    <a:pt x="1226020" y="986740"/>
                  </a:lnTo>
                  <a:lnTo>
                    <a:pt x="1257875" y="954869"/>
                  </a:lnTo>
                  <a:lnTo>
                    <a:pt x="1282163" y="916666"/>
                  </a:lnTo>
                  <a:lnTo>
                    <a:pt x="1297644" y="873370"/>
                  </a:lnTo>
                  <a:lnTo>
                    <a:pt x="1303079" y="826220"/>
                  </a:lnTo>
                  <a:lnTo>
                    <a:pt x="1303079" y="215451"/>
                  </a:lnTo>
                  <a:lnTo>
                    <a:pt x="1297644" y="168301"/>
                  </a:lnTo>
                  <a:lnTo>
                    <a:pt x="1282163" y="125005"/>
                  </a:lnTo>
                  <a:lnTo>
                    <a:pt x="1257875" y="86801"/>
                  </a:lnTo>
                  <a:lnTo>
                    <a:pt x="1226020" y="54930"/>
                  </a:lnTo>
                  <a:lnTo>
                    <a:pt x="1187835" y="30631"/>
                  </a:lnTo>
                  <a:lnTo>
                    <a:pt x="1144559" y="15143"/>
                  </a:lnTo>
                  <a:lnTo>
                    <a:pt x="1097432" y="9705"/>
                  </a:lnTo>
                  <a:lnTo>
                    <a:pt x="1160523" y="9705"/>
                  </a:lnTo>
                  <a:lnTo>
                    <a:pt x="1233231" y="46677"/>
                  </a:lnTo>
                  <a:lnTo>
                    <a:pt x="1266125" y="79586"/>
                  </a:lnTo>
                  <a:lnTo>
                    <a:pt x="1291196" y="119049"/>
                  </a:lnTo>
                  <a:lnTo>
                    <a:pt x="1307172" y="163791"/>
                  </a:lnTo>
                  <a:lnTo>
                    <a:pt x="1312780" y="212539"/>
                  </a:lnTo>
                  <a:lnTo>
                    <a:pt x="1312780" y="829131"/>
                  </a:lnTo>
                  <a:lnTo>
                    <a:pt x="1307070" y="877880"/>
                  </a:lnTo>
                  <a:lnTo>
                    <a:pt x="1291054" y="922622"/>
                  </a:lnTo>
                  <a:lnTo>
                    <a:pt x="1265989" y="962084"/>
                  </a:lnTo>
                  <a:lnTo>
                    <a:pt x="1233129" y="994994"/>
                  </a:lnTo>
                  <a:lnTo>
                    <a:pt x="1193731" y="1020077"/>
                  </a:lnTo>
                  <a:lnTo>
                    <a:pt x="1149050" y="1036060"/>
                  </a:lnTo>
                  <a:lnTo>
                    <a:pt x="1100342" y="1041671"/>
                  </a:lnTo>
                  <a:lnTo>
                    <a:pt x="467556" y="1041671"/>
                  </a:lnTo>
                  <a:lnTo>
                    <a:pt x="250099" y="1160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45266" y="94416"/>
            <a:ext cx="4248150" cy="318770"/>
          </a:xfrm>
          <a:custGeom>
            <a:avLst/>
            <a:gdLst/>
            <a:ahLst/>
            <a:cxnLst/>
            <a:rect l="l" t="t" r="r" b="b"/>
            <a:pathLst>
              <a:path w="4248150" h="318770">
                <a:moveTo>
                  <a:pt x="3952725" y="318718"/>
                </a:moveTo>
                <a:lnTo>
                  <a:pt x="3901303" y="313680"/>
                </a:lnTo>
                <a:lnTo>
                  <a:pt x="3853724" y="299787"/>
                </a:lnTo>
                <a:lnTo>
                  <a:pt x="3809249" y="278870"/>
                </a:lnTo>
                <a:lnTo>
                  <a:pt x="3767141" y="252763"/>
                </a:lnTo>
                <a:lnTo>
                  <a:pt x="3726661" y="223297"/>
                </a:lnTo>
                <a:lnTo>
                  <a:pt x="3656274" y="168035"/>
                </a:lnTo>
                <a:lnTo>
                  <a:pt x="3625352" y="144820"/>
                </a:lnTo>
                <a:lnTo>
                  <a:pt x="3561590" y="104871"/>
                </a:lnTo>
                <a:lnTo>
                  <a:pt x="3492704" y="79082"/>
                </a:lnTo>
                <a:lnTo>
                  <a:pt x="3455377" y="73567"/>
                </a:lnTo>
                <a:lnTo>
                  <a:pt x="3415613" y="74077"/>
                </a:lnTo>
                <a:lnTo>
                  <a:pt x="3373028" y="81439"/>
                </a:lnTo>
                <a:lnTo>
                  <a:pt x="3327235" y="96481"/>
                </a:lnTo>
                <a:lnTo>
                  <a:pt x="3277849" y="120031"/>
                </a:lnTo>
                <a:lnTo>
                  <a:pt x="3224486" y="152918"/>
                </a:lnTo>
                <a:lnTo>
                  <a:pt x="3166760" y="195969"/>
                </a:lnTo>
                <a:lnTo>
                  <a:pt x="3165844" y="196885"/>
                </a:lnTo>
                <a:lnTo>
                  <a:pt x="3162180" y="198717"/>
                </a:lnTo>
                <a:lnTo>
                  <a:pt x="3112976" y="232012"/>
                </a:lnTo>
                <a:lnTo>
                  <a:pt x="3066877" y="258056"/>
                </a:lnTo>
                <a:lnTo>
                  <a:pt x="3023628" y="277382"/>
                </a:lnTo>
                <a:lnTo>
                  <a:pt x="2982974" y="290525"/>
                </a:lnTo>
                <a:lnTo>
                  <a:pt x="2944662" y="298018"/>
                </a:lnTo>
                <a:lnTo>
                  <a:pt x="2908436" y="300398"/>
                </a:lnTo>
                <a:lnTo>
                  <a:pt x="2857014" y="295359"/>
                </a:lnTo>
                <a:lnTo>
                  <a:pt x="2809435" y="281466"/>
                </a:lnTo>
                <a:lnTo>
                  <a:pt x="2764960" y="260550"/>
                </a:lnTo>
                <a:lnTo>
                  <a:pt x="2722852" y="234442"/>
                </a:lnTo>
                <a:lnTo>
                  <a:pt x="2682372" y="204976"/>
                </a:lnTo>
                <a:lnTo>
                  <a:pt x="2610553" y="148608"/>
                </a:lnTo>
                <a:lnTo>
                  <a:pt x="2578147" y="124420"/>
                </a:lnTo>
                <a:lnTo>
                  <a:pt x="2545124" y="102375"/>
                </a:lnTo>
                <a:lnTo>
                  <a:pt x="2511043" y="83431"/>
                </a:lnTo>
                <a:lnTo>
                  <a:pt x="2475460" y="68546"/>
                </a:lnTo>
                <a:lnTo>
                  <a:pt x="2437933" y="58677"/>
                </a:lnTo>
                <a:lnTo>
                  <a:pt x="2398021" y="54781"/>
                </a:lnTo>
                <a:lnTo>
                  <a:pt x="2355281" y="57816"/>
                </a:lnTo>
                <a:lnTo>
                  <a:pt x="2309272" y="68739"/>
                </a:lnTo>
                <a:lnTo>
                  <a:pt x="2259551" y="88507"/>
                </a:lnTo>
                <a:lnTo>
                  <a:pt x="2205675" y="118079"/>
                </a:lnTo>
                <a:lnTo>
                  <a:pt x="2147204" y="158411"/>
                </a:lnTo>
                <a:lnTo>
                  <a:pt x="2146288" y="160243"/>
                </a:lnTo>
                <a:lnTo>
                  <a:pt x="2144456" y="162075"/>
                </a:lnTo>
                <a:lnTo>
                  <a:pt x="2087772" y="204404"/>
                </a:lnTo>
                <a:lnTo>
                  <a:pt x="2034802" y="237496"/>
                </a:lnTo>
                <a:lnTo>
                  <a:pt x="1985293" y="262038"/>
                </a:lnTo>
                <a:lnTo>
                  <a:pt x="1938991" y="278718"/>
                </a:lnTo>
                <a:lnTo>
                  <a:pt x="1895640" y="288222"/>
                </a:lnTo>
                <a:lnTo>
                  <a:pt x="1854986" y="291237"/>
                </a:lnTo>
                <a:lnTo>
                  <a:pt x="1803565" y="286199"/>
                </a:lnTo>
                <a:lnTo>
                  <a:pt x="1755986" y="272306"/>
                </a:lnTo>
                <a:lnTo>
                  <a:pt x="1711511" y="251389"/>
                </a:lnTo>
                <a:lnTo>
                  <a:pt x="1669403" y="225282"/>
                </a:lnTo>
                <a:lnTo>
                  <a:pt x="1628923" y="195816"/>
                </a:lnTo>
                <a:lnTo>
                  <a:pt x="1558536" y="140553"/>
                </a:lnTo>
                <a:lnTo>
                  <a:pt x="1527613" y="117339"/>
                </a:lnTo>
                <a:lnTo>
                  <a:pt x="1463851" y="77390"/>
                </a:lnTo>
                <a:lnTo>
                  <a:pt x="1394966" y="51601"/>
                </a:lnTo>
                <a:lnTo>
                  <a:pt x="1357639" y="46086"/>
                </a:lnTo>
                <a:lnTo>
                  <a:pt x="1317875" y="46596"/>
                </a:lnTo>
                <a:lnTo>
                  <a:pt x="1275289" y="53957"/>
                </a:lnTo>
                <a:lnTo>
                  <a:pt x="1229496" y="68999"/>
                </a:lnTo>
                <a:lnTo>
                  <a:pt x="1180111" y="92550"/>
                </a:lnTo>
                <a:lnTo>
                  <a:pt x="1126748" y="125436"/>
                </a:lnTo>
                <a:lnTo>
                  <a:pt x="1069022" y="168487"/>
                </a:lnTo>
                <a:lnTo>
                  <a:pt x="1067190" y="170319"/>
                </a:lnTo>
                <a:lnTo>
                  <a:pt x="1065357" y="170319"/>
                </a:lnTo>
                <a:lnTo>
                  <a:pt x="1063525" y="171235"/>
                </a:lnTo>
                <a:lnTo>
                  <a:pt x="1014640" y="204531"/>
                </a:lnTo>
                <a:lnTo>
                  <a:pt x="968630" y="230575"/>
                </a:lnTo>
                <a:lnTo>
                  <a:pt x="925317" y="249901"/>
                </a:lnTo>
                <a:lnTo>
                  <a:pt x="884524" y="263043"/>
                </a:lnTo>
                <a:lnTo>
                  <a:pt x="846071" y="270537"/>
                </a:lnTo>
                <a:lnTo>
                  <a:pt x="809781" y="272916"/>
                </a:lnTo>
                <a:lnTo>
                  <a:pt x="758360" y="267878"/>
                </a:lnTo>
                <a:lnTo>
                  <a:pt x="710781" y="253985"/>
                </a:lnTo>
                <a:lnTo>
                  <a:pt x="666306" y="233068"/>
                </a:lnTo>
                <a:lnTo>
                  <a:pt x="624198" y="206961"/>
                </a:lnTo>
                <a:lnTo>
                  <a:pt x="583718" y="177495"/>
                </a:lnTo>
                <a:lnTo>
                  <a:pt x="513331" y="122232"/>
                </a:lnTo>
                <a:lnTo>
                  <a:pt x="482408" y="99018"/>
                </a:lnTo>
                <a:lnTo>
                  <a:pt x="418647" y="59069"/>
                </a:lnTo>
                <a:lnTo>
                  <a:pt x="349761" y="33280"/>
                </a:lnTo>
                <a:lnTo>
                  <a:pt x="312434" y="27765"/>
                </a:lnTo>
                <a:lnTo>
                  <a:pt x="272670" y="28275"/>
                </a:lnTo>
                <a:lnTo>
                  <a:pt x="230084" y="35636"/>
                </a:lnTo>
                <a:lnTo>
                  <a:pt x="184291" y="50678"/>
                </a:lnTo>
                <a:lnTo>
                  <a:pt x="134906" y="74229"/>
                </a:lnTo>
                <a:lnTo>
                  <a:pt x="81543" y="107115"/>
                </a:lnTo>
                <a:lnTo>
                  <a:pt x="23817" y="150166"/>
                </a:lnTo>
                <a:lnTo>
                  <a:pt x="18320" y="154747"/>
                </a:lnTo>
                <a:lnTo>
                  <a:pt x="9160" y="153831"/>
                </a:lnTo>
                <a:lnTo>
                  <a:pt x="0" y="142838"/>
                </a:lnTo>
                <a:lnTo>
                  <a:pt x="916" y="133678"/>
                </a:lnTo>
                <a:lnTo>
                  <a:pt x="6412" y="129097"/>
                </a:lnTo>
                <a:lnTo>
                  <a:pt x="63666" y="86211"/>
                </a:lnTo>
                <a:lnTo>
                  <a:pt x="117061" y="52852"/>
                </a:lnTo>
                <a:lnTo>
                  <a:pt x="166886" y="28287"/>
                </a:lnTo>
                <a:lnTo>
                  <a:pt x="213432" y="11780"/>
                </a:lnTo>
                <a:lnTo>
                  <a:pt x="256990" y="2596"/>
                </a:lnTo>
                <a:lnTo>
                  <a:pt x="297850" y="0"/>
                </a:lnTo>
                <a:lnTo>
                  <a:pt x="336302" y="3256"/>
                </a:lnTo>
                <a:lnTo>
                  <a:pt x="407145" y="24387"/>
                </a:lnTo>
                <a:lnTo>
                  <a:pt x="471843" y="60108"/>
                </a:lnTo>
                <a:lnTo>
                  <a:pt x="532719" y="104538"/>
                </a:lnTo>
                <a:lnTo>
                  <a:pt x="593248" y="152451"/>
                </a:lnTo>
                <a:lnTo>
                  <a:pt x="624171" y="175666"/>
                </a:lnTo>
                <a:lnTo>
                  <a:pt x="687933" y="215614"/>
                </a:lnTo>
                <a:lnTo>
                  <a:pt x="756818" y="241404"/>
                </a:lnTo>
                <a:lnTo>
                  <a:pt x="794145" y="246918"/>
                </a:lnTo>
                <a:lnTo>
                  <a:pt x="833909" y="246409"/>
                </a:lnTo>
                <a:lnTo>
                  <a:pt x="876495" y="239047"/>
                </a:lnTo>
                <a:lnTo>
                  <a:pt x="922288" y="224005"/>
                </a:lnTo>
                <a:lnTo>
                  <a:pt x="971673" y="200455"/>
                </a:lnTo>
                <a:lnTo>
                  <a:pt x="1025036" y="167568"/>
                </a:lnTo>
                <a:lnTo>
                  <a:pt x="1082762" y="124517"/>
                </a:lnTo>
                <a:lnTo>
                  <a:pt x="1088259" y="121769"/>
                </a:lnTo>
                <a:lnTo>
                  <a:pt x="1144768" y="83729"/>
                </a:lnTo>
                <a:lnTo>
                  <a:pt x="1197387" y="55315"/>
                </a:lnTo>
                <a:lnTo>
                  <a:pt x="1246422" y="35715"/>
                </a:lnTo>
                <a:lnTo>
                  <a:pt x="1292176" y="24116"/>
                </a:lnTo>
                <a:lnTo>
                  <a:pt x="1334957" y="19703"/>
                </a:lnTo>
                <a:lnTo>
                  <a:pt x="1375067" y="21666"/>
                </a:lnTo>
                <a:lnTo>
                  <a:pt x="1412814" y="29189"/>
                </a:lnTo>
                <a:lnTo>
                  <a:pt x="1482436" y="57668"/>
                </a:lnTo>
                <a:lnTo>
                  <a:pt x="1546263" y="98635"/>
                </a:lnTo>
                <a:lnTo>
                  <a:pt x="1576768" y="121769"/>
                </a:lnTo>
                <a:lnTo>
                  <a:pt x="1638970" y="171172"/>
                </a:lnTo>
                <a:lnTo>
                  <a:pt x="1671375" y="195536"/>
                </a:lnTo>
                <a:lnTo>
                  <a:pt x="1704398" y="217725"/>
                </a:lnTo>
                <a:lnTo>
                  <a:pt x="1738479" y="236783"/>
                </a:lnTo>
                <a:lnTo>
                  <a:pt x="1774062" y="251758"/>
                </a:lnTo>
                <a:lnTo>
                  <a:pt x="1811589" y="261695"/>
                </a:lnTo>
                <a:lnTo>
                  <a:pt x="1851501" y="265639"/>
                </a:lnTo>
                <a:lnTo>
                  <a:pt x="1894241" y="262636"/>
                </a:lnTo>
                <a:lnTo>
                  <a:pt x="1940250" y="251733"/>
                </a:lnTo>
                <a:lnTo>
                  <a:pt x="1989971" y="231974"/>
                </a:lnTo>
                <a:lnTo>
                  <a:pt x="2043847" y="202406"/>
                </a:lnTo>
                <a:lnTo>
                  <a:pt x="2102318" y="162075"/>
                </a:lnTo>
                <a:lnTo>
                  <a:pt x="2103234" y="160243"/>
                </a:lnTo>
                <a:lnTo>
                  <a:pt x="2105066" y="158411"/>
                </a:lnTo>
                <a:lnTo>
                  <a:pt x="2162503" y="115354"/>
                </a:lnTo>
                <a:lnTo>
                  <a:pt x="2216049" y="81869"/>
                </a:lnTo>
                <a:lnTo>
                  <a:pt x="2265994" y="57210"/>
                </a:lnTo>
                <a:lnTo>
                  <a:pt x="2312626" y="40629"/>
                </a:lnTo>
                <a:lnTo>
                  <a:pt x="2356234" y="31378"/>
                </a:lnTo>
                <a:lnTo>
                  <a:pt x="2397105" y="28712"/>
                </a:lnTo>
                <a:lnTo>
                  <a:pt x="2435529" y="31882"/>
                </a:lnTo>
                <a:lnTo>
                  <a:pt x="2506187" y="52745"/>
                </a:lnTo>
                <a:lnTo>
                  <a:pt x="2570516" y="87989"/>
                </a:lnTo>
                <a:lnTo>
                  <a:pt x="2630822" y="131638"/>
                </a:lnTo>
                <a:lnTo>
                  <a:pt x="2690986" y="179017"/>
                </a:lnTo>
                <a:lnTo>
                  <a:pt x="2721909" y="202231"/>
                </a:lnTo>
                <a:lnTo>
                  <a:pt x="2785671" y="242180"/>
                </a:lnTo>
                <a:lnTo>
                  <a:pt x="2854556" y="267969"/>
                </a:lnTo>
                <a:lnTo>
                  <a:pt x="2891883" y="273484"/>
                </a:lnTo>
                <a:lnTo>
                  <a:pt x="2931647" y="272974"/>
                </a:lnTo>
                <a:lnTo>
                  <a:pt x="2974233" y="265612"/>
                </a:lnTo>
                <a:lnTo>
                  <a:pt x="3020026" y="250570"/>
                </a:lnTo>
                <a:lnTo>
                  <a:pt x="3069411" y="227020"/>
                </a:lnTo>
                <a:lnTo>
                  <a:pt x="3122774" y="194134"/>
                </a:lnTo>
                <a:lnTo>
                  <a:pt x="3180501" y="151082"/>
                </a:lnTo>
                <a:lnTo>
                  <a:pt x="3181417" y="150166"/>
                </a:lnTo>
                <a:lnTo>
                  <a:pt x="3185081" y="148334"/>
                </a:lnTo>
                <a:lnTo>
                  <a:pt x="3241575" y="110294"/>
                </a:lnTo>
                <a:lnTo>
                  <a:pt x="3294155" y="81881"/>
                </a:lnTo>
                <a:lnTo>
                  <a:pt x="3343131" y="62281"/>
                </a:lnTo>
                <a:lnTo>
                  <a:pt x="3388818" y="50681"/>
                </a:lnTo>
                <a:lnTo>
                  <a:pt x="3431528" y="46269"/>
                </a:lnTo>
                <a:lnTo>
                  <a:pt x="3471574" y="48231"/>
                </a:lnTo>
                <a:lnTo>
                  <a:pt x="3509268" y="55754"/>
                </a:lnTo>
                <a:lnTo>
                  <a:pt x="3578852" y="84233"/>
                </a:lnTo>
                <a:lnTo>
                  <a:pt x="3642783" y="125200"/>
                </a:lnTo>
                <a:lnTo>
                  <a:pt x="3673410" y="148334"/>
                </a:lnTo>
                <a:lnTo>
                  <a:pt x="3734359" y="196421"/>
                </a:lnTo>
                <a:lnTo>
                  <a:pt x="3765282" y="219636"/>
                </a:lnTo>
                <a:lnTo>
                  <a:pt x="3829043" y="259585"/>
                </a:lnTo>
                <a:lnTo>
                  <a:pt x="3897929" y="285374"/>
                </a:lnTo>
                <a:lnTo>
                  <a:pt x="3935256" y="290888"/>
                </a:lnTo>
                <a:lnTo>
                  <a:pt x="3975020" y="290379"/>
                </a:lnTo>
                <a:lnTo>
                  <a:pt x="4017606" y="283017"/>
                </a:lnTo>
                <a:lnTo>
                  <a:pt x="4063399" y="267975"/>
                </a:lnTo>
                <a:lnTo>
                  <a:pt x="4112784" y="244425"/>
                </a:lnTo>
                <a:lnTo>
                  <a:pt x="4166147" y="211538"/>
                </a:lnTo>
                <a:lnTo>
                  <a:pt x="4223873" y="168487"/>
                </a:lnTo>
                <a:lnTo>
                  <a:pt x="4229370" y="163907"/>
                </a:lnTo>
                <a:lnTo>
                  <a:pt x="4238530" y="164823"/>
                </a:lnTo>
                <a:lnTo>
                  <a:pt x="4243110" y="170319"/>
                </a:lnTo>
                <a:lnTo>
                  <a:pt x="4247691" y="176732"/>
                </a:lnTo>
                <a:lnTo>
                  <a:pt x="4246774" y="184976"/>
                </a:lnTo>
                <a:lnTo>
                  <a:pt x="4185510" y="231885"/>
                </a:lnTo>
                <a:lnTo>
                  <a:pt x="4132540" y="264977"/>
                </a:lnTo>
                <a:lnTo>
                  <a:pt x="4083032" y="289520"/>
                </a:lnTo>
                <a:lnTo>
                  <a:pt x="4036729" y="306199"/>
                </a:lnTo>
                <a:lnTo>
                  <a:pt x="3993378" y="315703"/>
                </a:lnTo>
                <a:lnTo>
                  <a:pt x="3952725" y="318718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284" y="9642248"/>
            <a:ext cx="1029335" cy="497205"/>
          </a:xfrm>
          <a:custGeom>
            <a:avLst/>
            <a:gdLst/>
            <a:ahLst/>
            <a:cxnLst/>
            <a:rect l="l" t="t" r="r" b="b"/>
            <a:pathLst>
              <a:path w="1029334" h="497204">
                <a:moveTo>
                  <a:pt x="567861" y="446502"/>
                </a:moveTo>
                <a:lnTo>
                  <a:pt x="563871" y="466136"/>
                </a:lnTo>
                <a:lnTo>
                  <a:pt x="553007" y="482214"/>
                </a:lnTo>
                <a:lnTo>
                  <a:pt x="536929" y="493078"/>
                </a:lnTo>
                <a:lnTo>
                  <a:pt x="517295" y="497068"/>
                </a:lnTo>
                <a:lnTo>
                  <a:pt x="497661" y="493149"/>
                </a:lnTo>
                <a:lnTo>
                  <a:pt x="481582" y="482404"/>
                </a:lnTo>
                <a:lnTo>
                  <a:pt x="470718" y="466349"/>
                </a:lnTo>
                <a:lnTo>
                  <a:pt x="466728" y="446502"/>
                </a:lnTo>
                <a:lnTo>
                  <a:pt x="470718" y="426868"/>
                </a:lnTo>
                <a:lnTo>
                  <a:pt x="481582" y="410789"/>
                </a:lnTo>
                <a:lnTo>
                  <a:pt x="497661" y="399925"/>
                </a:lnTo>
                <a:lnTo>
                  <a:pt x="517295" y="395935"/>
                </a:lnTo>
                <a:lnTo>
                  <a:pt x="536929" y="399925"/>
                </a:lnTo>
                <a:lnTo>
                  <a:pt x="553007" y="410789"/>
                </a:lnTo>
                <a:lnTo>
                  <a:pt x="563871" y="426868"/>
                </a:lnTo>
                <a:lnTo>
                  <a:pt x="567861" y="446502"/>
                </a:lnTo>
                <a:close/>
              </a:path>
              <a:path w="1029334" h="497204">
                <a:moveTo>
                  <a:pt x="567861" y="50566"/>
                </a:moveTo>
                <a:lnTo>
                  <a:pt x="563871" y="70200"/>
                </a:lnTo>
                <a:lnTo>
                  <a:pt x="553007" y="86279"/>
                </a:lnTo>
                <a:lnTo>
                  <a:pt x="536929" y="97142"/>
                </a:lnTo>
                <a:lnTo>
                  <a:pt x="517295" y="101132"/>
                </a:lnTo>
                <a:lnTo>
                  <a:pt x="497661" y="97142"/>
                </a:lnTo>
                <a:lnTo>
                  <a:pt x="481582" y="86279"/>
                </a:lnTo>
                <a:lnTo>
                  <a:pt x="470718" y="70200"/>
                </a:lnTo>
                <a:lnTo>
                  <a:pt x="466728" y="50566"/>
                </a:lnTo>
                <a:lnTo>
                  <a:pt x="470718" y="30932"/>
                </a:lnTo>
                <a:lnTo>
                  <a:pt x="481582" y="14853"/>
                </a:lnTo>
                <a:lnTo>
                  <a:pt x="497661" y="3990"/>
                </a:lnTo>
                <a:lnTo>
                  <a:pt x="517295" y="0"/>
                </a:lnTo>
                <a:lnTo>
                  <a:pt x="536929" y="3990"/>
                </a:lnTo>
                <a:lnTo>
                  <a:pt x="553007" y="14853"/>
                </a:lnTo>
                <a:lnTo>
                  <a:pt x="563871" y="30932"/>
                </a:lnTo>
                <a:lnTo>
                  <a:pt x="567861" y="50566"/>
                </a:lnTo>
                <a:close/>
              </a:path>
              <a:path w="1029334" h="497204">
                <a:moveTo>
                  <a:pt x="1028713" y="423327"/>
                </a:moveTo>
                <a:lnTo>
                  <a:pt x="1028713" y="469676"/>
                </a:lnTo>
                <a:lnTo>
                  <a:pt x="1020242" y="482214"/>
                </a:lnTo>
                <a:lnTo>
                  <a:pt x="1004163" y="493078"/>
                </a:lnTo>
                <a:lnTo>
                  <a:pt x="984529" y="497068"/>
                </a:lnTo>
                <a:lnTo>
                  <a:pt x="964895" y="493149"/>
                </a:lnTo>
                <a:lnTo>
                  <a:pt x="948816" y="482404"/>
                </a:lnTo>
                <a:lnTo>
                  <a:pt x="937953" y="466349"/>
                </a:lnTo>
                <a:lnTo>
                  <a:pt x="933962" y="446502"/>
                </a:lnTo>
                <a:lnTo>
                  <a:pt x="937953" y="426868"/>
                </a:lnTo>
                <a:lnTo>
                  <a:pt x="948816" y="410789"/>
                </a:lnTo>
                <a:lnTo>
                  <a:pt x="964895" y="399925"/>
                </a:lnTo>
                <a:lnTo>
                  <a:pt x="984529" y="395935"/>
                </a:lnTo>
                <a:lnTo>
                  <a:pt x="1004163" y="399925"/>
                </a:lnTo>
                <a:lnTo>
                  <a:pt x="1020242" y="410789"/>
                </a:lnTo>
                <a:lnTo>
                  <a:pt x="1028713" y="423327"/>
                </a:lnTo>
                <a:close/>
              </a:path>
              <a:path w="1029334" h="497204">
                <a:moveTo>
                  <a:pt x="1028713" y="27392"/>
                </a:moveTo>
                <a:lnTo>
                  <a:pt x="1028713" y="73740"/>
                </a:lnTo>
                <a:lnTo>
                  <a:pt x="1020242" y="86279"/>
                </a:lnTo>
                <a:lnTo>
                  <a:pt x="1004163" y="97142"/>
                </a:lnTo>
                <a:lnTo>
                  <a:pt x="984529" y="101132"/>
                </a:lnTo>
                <a:lnTo>
                  <a:pt x="964895" y="97142"/>
                </a:lnTo>
                <a:lnTo>
                  <a:pt x="948816" y="86279"/>
                </a:lnTo>
                <a:lnTo>
                  <a:pt x="937953" y="70200"/>
                </a:lnTo>
                <a:lnTo>
                  <a:pt x="933962" y="50566"/>
                </a:lnTo>
                <a:lnTo>
                  <a:pt x="937953" y="30932"/>
                </a:lnTo>
                <a:lnTo>
                  <a:pt x="948816" y="14853"/>
                </a:lnTo>
                <a:lnTo>
                  <a:pt x="964895" y="3990"/>
                </a:lnTo>
                <a:lnTo>
                  <a:pt x="984529" y="0"/>
                </a:lnTo>
                <a:lnTo>
                  <a:pt x="1004163" y="3990"/>
                </a:lnTo>
                <a:lnTo>
                  <a:pt x="1020242" y="14853"/>
                </a:lnTo>
                <a:lnTo>
                  <a:pt x="1028713" y="27392"/>
                </a:lnTo>
                <a:close/>
              </a:path>
              <a:path w="1029334" h="497204">
                <a:moveTo>
                  <a:pt x="101132" y="446502"/>
                </a:moveTo>
                <a:lnTo>
                  <a:pt x="97142" y="466136"/>
                </a:lnTo>
                <a:lnTo>
                  <a:pt x="86279" y="482214"/>
                </a:lnTo>
                <a:lnTo>
                  <a:pt x="70200" y="493078"/>
                </a:lnTo>
                <a:lnTo>
                  <a:pt x="50566" y="497068"/>
                </a:lnTo>
                <a:lnTo>
                  <a:pt x="30932" y="493149"/>
                </a:lnTo>
                <a:lnTo>
                  <a:pt x="14853" y="482404"/>
                </a:lnTo>
                <a:lnTo>
                  <a:pt x="3990" y="466349"/>
                </a:lnTo>
                <a:lnTo>
                  <a:pt x="0" y="446502"/>
                </a:lnTo>
                <a:lnTo>
                  <a:pt x="3990" y="426868"/>
                </a:lnTo>
                <a:lnTo>
                  <a:pt x="14853" y="410789"/>
                </a:lnTo>
                <a:lnTo>
                  <a:pt x="30932" y="399925"/>
                </a:lnTo>
                <a:lnTo>
                  <a:pt x="50566" y="395935"/>
                </a:lnTo>
                <a:lnTo>
                  <a:pt x="70200" y="399925"/>
                </a:lnTo>
                <a:lnTo>
                  <a:pt x="86279" y="410789"/>
                </a:lnTo>
                <a:lnTo>
                  <a:pt x="97142" y="426868"/>
                </a:lnTo>
                <a:lnTo>
                  <a:pt x="101132" y="446502"/>
                </a:lnTo>
                <a:close/>
              </a:path>
              <a:path w="1029334" h="497204">
                <a:moveTo>
                  <a:pt x="101132" y="50566"/>
                </a:moveTo>
                <a:lnTo>
                  <a:pt x="97142" y="70200"/>
                </a:lnTo>
                <a:lnTo>
                  <a:pt x="86279" y="86279"/>
                </a:lnTo>
                <a:lnTo>
                  <a:pt x="70200" y="97142"/>
                </a:lnTo>
                <a:lnTo>
                  <a:pt x="50566" y="101132"/>
                </a:lnTo>
                <a:lnTo>
                  <a:pt x="30932" y="97142"/>
                </a:lnTo>
                <a:lnTo>
                  <a:pt x="14853" y="86279"/>
                </a:lnTo>
                <a:lnTo>
                  <a:pt x="3990" y="70200"/>
                </a:lnTo>
                <a:lnTo>
                  <a:pt x="0" y="50566"/>
                </a:lnTo>
                <a:lnTo>
                  <a:pt x="3990" y="30932"/>
                </a:lnTo>
                <a:lnTo>
                  <a:pt x="14853" y="14853"/>
                </a:lnTo>
                <a:lnTo>
                  <a:pt x="30932" y="3990"/>
                </a:lnTo>
                <a:lnTo>
                  <a:pt x="50566" y="0"/>
                </a:lnTo>
                <a:lnTo>
                  <a:pt x="70200" y="3990"/>
                </a:lnTo>
                <a:lnTo>
                  <a:pt x="86279" y="14853"/>
                </a:lnTo>
                <a:lnTo>
                  <a:pt x="97142" y="30932"/>
                </a:lnTo>
                <a:lnTo>
                  <a:pt x="101132" y="50566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6742" y="1431283"/>
            <a:ext cx="17947005" cy="722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040" marR="415290" indent="-386715">
              <a:lnSpc>
                <a:spcPct val="115799"/>
              </a:lnSpc>
              <a:spcBef>
                <a:spcPts val="100"/>
              </a:spcBef>
              <a:buFont typeface="Lucida Sans Unicode"/>
              <a:buAutoNum type="arabicPeriod"/>
              <a:tabLst>
                <a:tab pos="447675" algn="l"/>
              </a:tabLst>
            </a:pPr>
            <a:r>
              <a:rPr sz="3400" spc="-265" dirty="0">
                <a:solidFill>
                  <a:srgbClr val="FFFFFF"/>
                </a:solidFill>
                <a:latin typeface="Arial Black"/>
                <a:cs typeface="Arial Black"/>
              </a:rPr>
              <a:t>Speech</a:t>
            </a:r>
            <a:r>
              <a:rPr sz="3400" spc="-3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229" dirty="0">
                <a:solidFill>
                  <a:srgbClr val="FFFFFF"/>
                </a:solidFill>
                <a:latin typeface="Arial Black"/>
                <a:cs typeface="Arial Black"/>
              </a:rPr>
              <a:t>Recognition</a:t>
            </a:r>
            <a:r>
              <a:rPr sz="34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Utilizes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SpeechRecognition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library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capture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audio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input </a:t>
            </a:r>
            <a:r>
              <a:rPr sz="3400" spc="-10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34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via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microphones.</a:t>
            </a:r>
            <a:endParaRPr sz="3400">
              <a:latin typeface="Lucida Sans Unicode"/>
              <a:cs typeface="Lucida Sans Unicode"/>
            </a:endParaRPr>
          </a:p>
          <a:p>
            <a:pPr marL="447040" marR="1329690" indent="-394335">
              <a:lnSpc>
                <a:spcPct val="115799"/>
              </a:lnSpc>
              <a:buFont typeface="Lucida Sans Unicode"/>
              <a:buAutoNum type="arabicPeriod"/>
              <a:tabLst>
                <a:tab pos="447675" algn="l"/>
              </a:tabLst>
            </a:pPr>
            <a:r>
              <a:rPr sz="3400" spc="-220" dirty="0">
                <a:solidFill>
                  <a:srgbClr val="FFFFFF"/>
                </a:solidFill>
                <a:latin typeface="Arial Black"/>
                <a:cs typeface="Arial Black"/>
              </a:rPr>
              <a:t>OpenAI</a:t>
            </a:r>
            <a:r>
              <a:rPr sz="3400" spc="-3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204" dirty="0">
                <a:solidFill>
                  <a:srgbClr val="FFFFFF"/>
                </a:solidFill>
                <a:latin typeface="Arial Black"/>
                <a:cs typeface="Arial Black"/>
              </a:rPr>
              <a:t>Integration</a:t>
            </a:r>
            <a:r>
              <a:rPr sz="34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Integrates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OpenAI's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GPT-3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generating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patient </a:t>
            </a:r>
            <a:r>
              <a:rPr sz="3400" spc="-10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details</a:t>
            </a:r>
            <a:r>
              <a:rPr sz="34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provided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prompts.</a:t>
            </a:r>
            <a:endParaRPr sz="3400">
              <a:latin typeface="Lucida Sans Unicode"/>
              <a:cs typeface="Lucida Sans Unicode"/>
            </a:endParaRPr>
          </a:p>
          <a:p>
            <a:pPr marL="447040" marR="1073150" indent="-407670">
              <a:lnSpc>
                <a:spcPct val="115799"/>
              </a:lnSpc>
              <a:buFont typeface="Lucida Sans Unicode"/>
              <a:buAutoNum type="arabicPeriod"/>
              <a:tabLst>
                <a:tab pos="447675" algn="l"/>
              </a:tabLst>
            </a:pPr>
            <a:r>
              <a:rPr sz="3400" spc="-355" dirty="0">
                <a:solidFill>
                  <a:srgbClr val="FFFFFF"/>
                </a:solidFill>
                <a:latin typeface="Arial Black"/>
                <a:cs typeface="Arial Black"/>
              </a:rPr>
              <a:t>Text</a:t>
            </a:r>
            <a:r>
              <a:rPr sz="3400" spc="-3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225" dirty="0">
                <a:solidFill>
                  <a:srgbClr val="FFFFFF"/>
                </a:solidFill>
                <a:latin typeface="Arial Black"/>
                <a:cs typeface="Arial Black"/>
              </a:rPr>
              <a:t>Summarization</a:t>
            </a:r>
            <a:r>
              <a:rPr sz="34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4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Implements</a:t>
            </a:r>
            <a:r>
              <a:rPr sz="34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34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summarization</a:t>
            </a:r>
            <a:r>
              <a:rPr sz="34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34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4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Arial Black"/>
                <a:cs typeface="Arial Black"/>
              </a:rPr>
              <a:t>bert-extractive- </a:t>
            </a:r>
            <a:r>
              <a:rPr sz="3400" spc="-1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240" dirty="0">
                <a:solidFill>
                  <a:srgbClr val="FFFFFF"/>
                </a:solidFill>
                <a:latin typeface="Arial Black"/>
                <a:cs typeface="Arial Black"/>
              </a:rPr>
              <a:t>summarizer</a:t>
            </a:r>
            <a:r>
              <a:rPr sz="3400" spc="-2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library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generating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concise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summaries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medical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documents.</a:t>
            </a:r>
            <a:endParaRPr sz="3400">
              <a:latin typeface="Lucida Sans Unicode"/>
              <a:cs typeface="Lucida Sans Unicode"/>
            </a:endParaRPr>
          </a:p>
          <a:p>
            <a:pPr marL="447040" marR="1574165" indent="-418465">
              <a:lnSpc>
                <a:spcPct val="115799"/>
              </a:lnSpc>
              <a:buFont typeface="Lucida Sans Unicode"/>
              <a:buAutoNum type="arabicPeriod"/>
              <a:tabLst>
                <a:tab pos="447675" algn="l"/>
              </a:tabLst>
            </a:pPr>
            <a:r>
              <a:rPr sz="3400" spc="-270" dirty="0">
                <a:solidFill>
                  <a:srgbClr val="FFFFFF"/>
                </a:solidFill>
                <a:latin typeface="Arial Black"/>
                <a:cs typeface="Arial Black"/>
              </a:rPr>
              <a:t>User</a:t>
            </a:r>
            <a:r>
              <a:rPr sz="3400" spc="-3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215" dirty="0">
                <a:solidFill>
                  <a:srgbClr val="FFFFFF"/>
                </a:solidFill>
                <a:latin typeface="Arial Black"/>
                <a:cs typeface="Arial Black"/>
              </a:rPr>
              <a:t>Interface</a:t>
            </a:r>
            <a:r>
              <a:rPr sz="34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Develops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interface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Streamlit,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allowing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400" spc="-10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interact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through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web-based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application.</a:t>
            </a:r>
            <a:endParaRPr sz="3400">
              <a:latin typeface="Lucida Sans Unicode"/>
              <a:cs typeface="Lucida Sans Unicode"/>
            </a:endParaRPr>
          </a:p>
          <a:p>
            <a:pPr marL="447040" marR="283845" indent="-412115">
              <a:lnSpc>
                <a:spcPct val="115799"/>
              </a:lnSpc>
              <a:buFont typeface="Lucida Sans Unicode"/>
              <a:buAutoNum type="arabicPeriod"/>
              <a:tabLst>
                <a:tab pos="447675" algn="l"/>
              </a:tabLst>
            </a:pPr>
            <a:r>
              <a:rPr sz="3400" spc="-210" dirty="0">
                <a:solidFill>
                  <a:srgbClr val="FFFFFF"/>
                </a:solidFill>
                <a:latin typeface="Arial Black"/>
                <a:cs typeface="Arial Black"/>
              </a:rPr>
              <a:t>Text-to-Speech</a:t>
            </a:r>
            <a:r>
              <a:rPr sz="34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Employs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pyttsx3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library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convert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responses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audible </a:t>
            </a:r>
            <a:r>
              <a:rPr sz="3400" spc="-10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speech</a:t>
            </a:r>
            <a:r>
              <a:rPr sz="34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users.</a:t>
            </a:r>
            <a:endParaRPr sz="3400">
              <a:latin typeface="Lucida Sans Unicode"/>
              <a:cs typeface="Lucida Sans Unicode"/>
            </a:endParaRPr>
          </a:p>
          <a:p>
            <a:pPr marL="447040" marR="5080" indent="-434975">
              <a:lnSpc>
                <a:spcPct val="115799"/>
              </a:lnSpc>
              <a:buFont typeface="Lucida Sans Unicode"/>
              <a:buAutoNum type="arabicPeriod"/>
              <a:tabLst>
                <a:tab pos="447675" algn="l"/>
              </a:tabLst>
            </a:pPr>
            <a:r>
              <a:rPr sz="3400" spc="-165" dirty="0">
                <a:solidFill>
                  <a:srgbClr val="FFFFFF"/>
                </a:solidFill>
                <a:latin typeface="Arial Black"/>
                <a:cs typeface="Arial Black"/>
              </a:rPr>
              <a:t>Error</a:t>
            </a:r>
            <a:r>
              <a:rPr sz="3400" spc="-3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200" dirty="0">
                <a:solidFill>
                  <a:srgbClr val="FFFFFF"/>
                </a:solidFill>
                <a:latin typeface="Arial Black"/>
                <a:cs typeface="Arial Black"/>
              </a:rPr>
              <a:t>Handling</a:t>
            </a:r>
            <a:r>
              <a:rPr sz="34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Implements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robust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error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handling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mechanisms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handle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exceptions </a:t>
            </a:r>
            <a:r>
              <a:rPr sz="3400" spc="-10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gracefully.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67786"/>
            <a:ext cx="3971925" cy="3419475"/>
            <a:chOff x="0" y="6867786"/>
            <a:chExt cx="3971925" cy="3419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7786"/>
              <a:ext cx="3971811" cy="34192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1184" y="9381573"/>
              <a:ext cx="1428749" cy="9048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18755" y="9735242"/>
              <a:ext cx="1285875" cy="425450"/>
            </a:xfrm>
            <a:custGeom>
              <a:avLst/>
              <a:gdLst/>
              <a:ahLst/>
              <a:cxnLst/>
              <a:rect l="l" t="t" r="r" b="b"/>
              <a:pathLst>
                <a:path w="1285875" h="425450">
                  <a:moveTo>
                    <a:pt x="486432" y="381909"/>
                  </a:moveTo>
                  <a:lnTo>
                    <a:pt x="483015" y="398727"/>
                  </a:lnTo>
                  <a:lnTo>
                    <a:pt x="473709" y="412500"/>
                  </a:lnTo>
                  <a:lnTo>
                    <a:pt x="459936" y="421806"/>
                  </a:lnTo>
                  <a:lnTo>
                    <a:pt x="443117" y="425224"/>
                  </a:lnTo>
                  <a:lnTo>
                    <a:pt x="426298" y="421867"/>
                  </a:lnTo>
                  <a:lnTo>
                    <a:pt x="412525" y="412662"/>
                  </a:lnTo>
                  <a:lnTo>
                    <a:pt x="403219" y="398910"/>
                  </a:lnTo>
                  <a:lnTo>
                    <a:pt x="399801" y="381909"/>
                  </a:lnTo>
                  <a:lnTo>
                    <a:pt x="403219" y="365090"/>
                  </a:lnTo>
                  <a:lnTo>
                    <a:pt x="412525" y="351317"/>
                  </a:lnTo>
                  <a:lnTo>
                    <a:pt x="426298" y="342011"/>
                  </a:lnTo>
                  <a:lnTo>
                    <a:pt x="443117" y="338593"/>
                  </a:lnTo>
                  <a:lnTo>
                    <a:pt x="459936" y="342011"/>
                  </a:lnTo>
                  <a:lnTo>
                    <a:pt x="473709" y="351317"/>
                  </a:lnTo>
                  <a:lnTo>
                    <a:pt x="483015" y="365090"/>
                  </a:lnTo>
                  <a:lnTo>
                    <a:pt x="486432" y="381909"/>
                  </a:lnTo>
                  <a:close/>
                </a:path>
                <a:path w="1285875" h="425450">
                  <a:moveTo>
                    <a:pt x="486432" y="42748"/>
                  </a:moveTo>
                  <a:lnTo>
                    <a:pt x="483015" y="59567"/>
                  </a:lnTo>
                  <a:lnTo>
                    <a:pt x="473709" y="73340"/>
                  </a:lnTo>
                  <a:lnTo>
                    <a:pt x="459936" y="82646"/>
                  </a:lnTo>
                  <a:lnTo>
                    <a:pt x="443117" y="86064"/>
                  </a:lnTo>
                  <a:lnTo>
                    <a:pt x="426298" y="82646"/>
                  </a:lnTo>
                  <a:lnTo>
                    <a:pt x="412525" y="73340"/>
                  </a:lnTo>
                  <a:lnTo>
                    <a:pt x="403219" y="59567"/>
                  </a:lnTo>
                  <a:lnTo>
                    <a:pt x="399801" y="42748"/>
                  </a:lnTo>
                  <a:lnTo>
                    <a:pt x="403219" y="25930"/>
                  </a:lnTo>
                  <a:lnTo>
                    <a:pt x="412525" y="12157"/>
                  </a:lnTo>
                  <a:lnTo>
                    <a:pt x="426298" y="2851"/>
                  </a:lnTo>
                  <a:lnTo>
                    <a:pt x="440328" y="0"/>
                  </a:lnTo>
                  <a:lnTo>
                    <a:pt x="445906" y="0"/>
                  </a:lnTo>
                  <a:lnTo>
                    <a:pt x="459936" y="2851"/>
                  </a:lnTo>
                  <a:lnTo>
                    <a:pt x="473709" y="12157"/>
                  </a:lnTo>
                  <a:lnTo>
                    <a:pt x="483015" y="25930"/>
                  </a:lnTo>
                  <a:lnTo>
                    <a:pt x="486432" y="42748"/>
                  </a:lnTo>
                  <a:close/>
                </a:path>
                <a:path w="1285875" h="425450">
                  <a:moveTo>
                    <a:pt x="886668" y="381909"/>
                  </a:moveTo>
                  <a:lnTo>
                    <a:pt x="883250" y="398727"/>
                  </a:lnTo>
                  <a:lnTo>
                    <a:pt x="873944" y="412500"/>
                  </a:lnTo>
                  <a:lnTo>
                    <a:pt x="860171" y="421806"/>
                  </a:lnTo>
                  <a:lnTo>
                    <a:pt x="843352" y="425224"/>
                  </a:lnTo>
                  <a:lnTo>
                    <a:pt x="826534" y="421867"/>
                  </a:lnTo>
                  <a:lnTo>
                    <a:pt x="812761" y="412662"/>
                  </a:lnTo>
                  <a:lnTo>
                    <a:pt x="803455" y="398910"/>
                  </a:lnTo>
                  <a:lnTo>
                    <a:pt x="800037" y="381909"/>
                  </a:lnTo>
                  <a:lnTo>
                    <a:pt x="803455" y="365090"/>
                  </a:lnTo>
                  <a:lnTo>
                    <a:pt x="812761" y="351317"/>
                  </a:lnTo>
                  <a:lnTo>
                    <a:pt x="826534" y="342011"/>
                  </a:lnTo>
                  <a:lnTo>
                    <a:pt x="843352" y="338593"/>
                  </a:lnTo>
                  <a:lnTo>
                    <a:pt x="860171" y="342011"/>
                  </a:lnTo>
                  <a:lnTo>
                    <a:pt x="873944" y="351317"/>
                  </a:lnTo>
                  <a:lnTo>
                    <a:pt x="883250" y="365090"/>
                  </a:lnTo>
                  <a:lnTo>
                    <a:pt x="886668" y="381909"/>
                  </a:lnTo>
                  <a:close/>
                </a:path>
                <a:path w="1285875" h="425450">
                  <a:moveTo>
                    <a:pt x="886668" y="42748"/>
                  </a:moveTo>
                  <a:lnTo>
                    <a:pt x="883250" y="59567"/>
                  </a:lnTo>
                  <a:lnTo>
                    <a:pt x="873944" y="73340"/>
                  </a:lnTo>
                  <a:lnTo>
                    <a:pt x="860171" y="82646"/>
                  </a:lnTo>
                  <a:lnTo>
                    <a:pt x="843352" y="86064"/>
                  </a:lnTo>
                  <a:lnTo>
                    <a:pt x="826534" y="82646"/>
                  </a:lnTo>
                  <a:lnTo>
                    <a:pt x="812761" y="73340"/>
                  </a:lnTo>
                  <a:lnTo>
                    <a:pt x="803455" y="59567"/>
                  </a:lnTo>
                  <a:lnTo>
                    <a:pt x="800037" y="42748"/>
                  </a:lnTo>
                  <a:lnTo>
                    <a:pt x="803455" y="25930"/>
                  </a:lnTo>
                  <a:lnTo>
                    <a:pt x="812761" y="12157"/>
                  </a:lnTo>
                  <a:lnTo>
                    <a:pt x="826534" y="2851"/>
                  </a:lnTo>
                  <a:lnTo>
                    <a:pt x="840563" y="0"/>
                  </a:lnTo>
                  <a:lnTo>
                    <a:pt x="846141" y="0"/>
                  </a:lnTo>
                  <a:lnTo>
                    <a:pt x="860171" y="2851"/>
                  </a:lnTo>
                  <a:lnTo>
                    <a:pt x="873944" y="12157"/>
                  </a:lnTo>
                  <a:lnTo>
                    <a:pt x="883250" y="25930"/>
                  </a:lnTo>
                  <a:lnTo>
                    <a:pt x="886668" y="42748"/>
                  </a:lnTo>
                  <a:close/>
                </a:path>
                <a:path w="1285875" h="425450">
                  <a:moveTo>
                    <a:pt x="86630" y="381909"/>
                  </a:moveTo>
                  <a:lnTo>
                    <a:pt x="83213" y="398727"/>
                  </a:lnTo>
                  <a:lnTo>
                    <a:pt x="73907" y="412500"/>
                  </a:lnTo>
                  <a:lnTo>
                    <a:pt x="60134" y="421806"/>
                  </a:lnTo>
                  <a:lnTo>
                    <a:pt x="43315" y="425224"/>
                  </a:lnTo>
                  <a:lnTo>
                    <a:pt x="26496" y="421867"/>
                  </a:lnTo>
                  <a:lnTo>
                    <a:pt x="12723" y="412662"/>
                  </a:lnTo>
                  <a:lnTo>
                    <a:pt x="3417" y="398910"/>
                  </a:lnTo>
                  <a:lnTo>
                    <a:pt x="0" y="381909"/>
                  </a:lnTo>
                  <a:lnTo>
                    <a:pt x="3417" y="365090"/>
                  </a:lnTo>
                  <a:lnTo>
                    <a:pt x="12723" y="351317"/>
                  </a:lnTo>
                  <a:lnTo>
                    <a:pt x="26496" y="342011"/>
                  </a:lnTo>
                  <a:lnTo>
                    <a:pt x="43315" y="338593"/>
                  </a:lnTo>
                  <a:lnTo>
                    <a:pt x="60134" y="342011"/>
                  </a:lnTo>
                  <a:lnTo>
                    <a:pt x="73907" y="351317"/>
                  </a:lnTo>
                  <a:lnTo>
                    <a:pt x="83213" y="365090"/>
                  </a:lnTo>
                  <a:lnTo>
                    <a:pt x="86630" y="381909"/>
                  </a:lnTo>
                  <a:close/>
                </a:path>
                <a:path w="1285875" h="425450">
                  <a:moveTo>
                    <a:pt x="86630" y="42748"/>
                  </a:moveTo>
                  <a:lnTo>
                    <a:pt x="83213" y="59567"/>
                  </a:lnTo>
                  <a:lnTo>
                    <a:pt x="73907" y="73340"/>
                  </a:lnTo>
                  <a:lnTo>
                    <a:pt x="60134" y="82646"/>
                  </a:lnTo>
                  <a:lnTo>
                    <a:pt x="43315" y="86064"/>
                  </a:lnTo>
                  <a:lnTo>
                    <a:pt x="26496" y="82646"/>
                  </a:lnTo>
                  <a:lnTo>
                    <a:pt x="12723" y="73340"/>
                  </a:lnTo>
                  <a:lnTo>
                    <a:pt x="3417" y="59567"/>
                  </a:lnTo>
                  <a:lnTo>
                    <a:pt x="0" y="42748"/>
                  </a:lnTo>
                  <a:lnTo>
                    <a:pt x="3417" y="25930"/>
                  </a:lnTo>
                  <a:lnTo>
                    <a:pt x="12723" y="12157"/>
                  </a:lnTo>
                  <a:lnTo>
                    <a:pt x="26496" y="2851"/>
                  </a:lnTo>
                  <a:lnTo>
                    <a:pt x="40526" y="0"/>
                  </a:lnTo>
                  <a:lnTo>
                    <a:pt x="46104" y="0"/>
                  </a:lnTo>
                  <a:lnTo>
                    <a:pt x="60134" y="2851"/>
                  </a:lnTo>
                  <a:lnTo>
                    <a:pt x="73907" y="12157"/>
                  </a:lnTo>
                  <a:lnTo>
                    <a:pt x="83213" y="25930"/>
                  </a:lnTo>
                  <a:lnTo>
                    <a:pt x="86630" y="42748"/>
                  </a:lnTo>
                  <a:close/>
                </a:path>
                <a:path w="1285875" h="425450">
                  <a:moveTo>
                    <a:pt x="1285874" y="378979"/>
                  </a:moveTo>
                  <a:lnTo>
                    <a:pt x="1285874" y="384838"/>
                  </a:lnTo>
                  <a:lnTo>
                    <a:pt x="1283052" y="398727"/>
                  </a:lnTo>
                  <a:lnTo>
                    <a:pt x="1273746" y="412500"/>
                  </a:lnTo>
                  <a:lnTo>
                    <a:pt x="1259973" y="421806"/>
                  </a:lnTo>
                  <a:lnTo>
                    <a:pt x="1243154" y="425224"/>
                  </a:lnTo>
                  <a:lnTo>
                    <a:pt x="1226336" y="421867"/>
                  </a:lnTo>
                  <a:lnTo>
                    <a:pt x="1212563" y="412662"/>
                  </a:lnTo>
                  <a:lnTo>
                    <a:pt x="1203257" y="398910"/>
                  </a:lnTo>
                  <a:lnTo>
                    <a:pt x="1199839" y="381909"/>
                  </a:lnTo>
                  <a:lnTo>
                    <a:pt x="1203257" y="365090"/>
                  </a:lnTo>
                  <a:lnTo>
                    <a:pt x="1212563" y="351317"/>
                  </a:lnTo>
                  <a:lnTo>
                    <a:pt x="1226336" y="342011"/>
                  </a:lnTo>
                  <a:lnTo>
                    <a:pt x="1243154" y="338593"/>
                  </a:lnTo>
                  <a:lnTo>
                    <a:pt x="1259973" y="342011"/>
                  </a:lnTo>
                  <a:lnTo>
                    <a:pt x="1273746" y="351317"/>
                  </a:lnTo>
                  <a:lnTo>
                    <a:pt x="1283052" y="365090"/>
                  </a:lnTo>
                  <a:lnTo>
                    <a:pt x="1285874" y="378979"/>
                  </a:lnTo>
                  <a:close/>
                </a:path>
                <a:path w="1285875" h="425450">
                  <a:moveTo>
                    <a:pt x="1285874" y="39819"/>
                  </a:moveTo>
                  <a:lnTo>
                    <a:pt x="1285874" y="45677"/>
                  </a:lnTo>
                  <a:lnTo>
                    <a:pt x="1283052" y="59567"/>
                  </a:lnTo>
                  <a:lnTo>
                    <a:pt x="1273746" y="73340"/>
                  </a:lnTo>
                  <a:lnTo>
                    <a:pt x="1259973" y="82646"/>
                  </a:lnTo>
                  <a:lnTo>
                    <a:pt x="1243154" y="86064"/>
                  </a:lnTo>
                  <a:lnTo>
                    <a:pt x="1226336" y="82646"/>
                  </a:lnTo>
                  <a:lnTo>
                    <a:pt x="1212563" y="73340"/>
                  </a:lnTo>
                  <a:lnTo>
                    <a:pt x="1203257" y="59567"/>
                  </a:lnTo>
                  <a:lnTo>
                    <a:pt x="1199839" y="42748"/>
                  </a:lnTo>
                  <a:lnTo>
                    <a:pt x="1203257" y="25930"/>
                  </a:lnTo>
                  <a:lnTo>
                    <a:pt x="1212563" y="12157"/>
                  </a:lnTo>
                  <a:lnTo>
                    <a:pt x="1226336" y="2851"/>
                  </a:lnTo>
                  <a:lnTo>
                    <a:pt x="1240365" y="0"/>
                  </a:lnTo>
                  <a:lnTo>
                    <a:pt x="1245943" y="0"/>
                  </a:lnTo>
                  <a:lnTo>
                    <a:pt x="1259973" y="2851"/>
                  </a:lnTo>
                  <a:lnTo>
                    <a:pt x="1273746" y="12157"/>
                  </a:lnTo>
                  <a:lnTo>
                    <a:pt x="1283052" y="25930"/>
                  </a:lnTo>
                  <a:lnTo>
                    <a:pt x="1285874" y="39819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5441" y="4486456"/>
            <a:ext cx="142874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5441" y="5124631"/>
            <a:ext cx="142874" cy="142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5441" y="5762806"/>
            <a:ext cx="142874" cy="142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5441" y="7039156"/>
            <a:ext cx="142874" cy="1428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79010" marR="713740">
              <a:lnSpc>
                <a:spcPct val="116300"/>
              </a:lnSpc>
              <a:spcBef>
                <a:spcPts val="100"/>
              </a:spcBef>
            </a:pPr>
            <a:r>
              <a:rPr spc="-65" dirty="0"/>
              <a:t>The</a:t>
            </a:r>
            <a:r>
              <a:rPr spc="-484" dirty="0"/>
              <a:t> </a:t>
            </a:r>
            <a:r>
              <a:rPr spc="-140" dirty="0"/>
              <a:t>implemented</a:t>
            </a:r>
            <a:r>
              <a:rPr spc="-484" dirty="0"/>
              <a:t> </a:t>
            </a:r>
            <a:r>
              <a:rPr spc="-130" dirty="0"/>
              <a:t>system</a:t>
            </a:r>
            <a:r>
              <a:rPr spc="-484" dirty="0"/>
              <a:t> </a:t>
            </a:r>
            <a:r>
              <a:rPr spc="-85" dirty="0"/>
              <a:t>successfully</a:t>
            </a:r>
            <a:r>
              <a:rPr spc="-484" dirty="0"/>
              <a:t> </a:t>
            </a:r>
            <a:r>
              <a:rPr spc="-120" dirty="0"/>
              <a:t>enables</a:t>
            </a:r>
            <a:r>
              <a:rPr spc="-480" dirty="0"/>
              <a:t> </a:t>
            </a:r>
            <a:r>
              <a:rPr spc="-130" dirty="0"/>
              <a:t>medical </a:t>
            </a:r>
            <a:r>
              <a:rPr spc="-1255" dirty="0"/>
              <a:t> </a:t>
            </a:r>
            <a:r>
              <a:rPr spc="-110" dirty="0"/>
              <a:t>p</a:t>
            </a:r>
            <a:r>
              <a:rPr spc="-204" dirty="0"/>
              <a:t>r</a:t>
            </a:r>
            <a:r>
              <a:rPr spc="-40" dirty="0"/>
              <a:t>o</a:t>
            </a:r>
            <a:r>
              <a:rPr spc="70" dirty="0"/>
              <a:t>f</a:t>
            </a:r>
            <a:r>
              <a:rPr spc="-70" dirty="0"/>
              <a:t>e</a:t>
            </a:r>
            <a:r>
              <a:rPr spc="-55" dirty="0"/>
              <a:t>ss</a:t>
            </a:r>
            <a:r>
              <a:rPr spc="-160" dirty="0"/>
              <a:t>i</a:t>
            </a:r>
            <a:r>
              <a:rPr spc="-40" dirty="0"/>
              <a:t>o</a:t>
            </a:r>
            <a:r>
              <a:rPr spc="-195" dirty="0"/>
              <a:t>n</a:t>
            </a:r>
            <a:r>
              <a:rPr spc="-210" dirty="0"/>
              <a:t>a</a:t>
            </a:r>
            <a:r>
              <a:rPr spc="-160" dirty="0"/>
              <a:t>l</a:t>
            </a:r>
            <a:r>
              <a:rPr spc="-50" dirty="0"/>
              <a:t>s</a:t>
            </a:r>
            <a:r>
              <a:rPr spc="-484" dirty="0"/>
              <a:t> </a:t>
            </a:r>
            <a:r>
              <a:rPr spc="-75" dirty="0"/>
              <a:t>t</a:t>
            </a:r>
            <a:r>
              <a:rPr spc="-40" dirty="0"/>
              <a:t>o</a:t>
            </a:r>
            <a:r>
              <a:rPr spc="-925" dirty="0"/>
              <a:t>:</a:t>
            </a:r>
          </a:p>
          <a:p>
            <a:pPr marL="5555615" marR="1748789">
              <a:lnSpc>
                <a:spcPct val="116300"/>
              </a:lnSpc>
            </a:pPr>
            <a:r>
              <a:rPr spc="-30" dirty="0"/>
              <a:t>R</a:t>
            </a:r>
            <a:r>
              <a:rPr spc="-70" dirty="0"/>
              <a:t>e</a:t>
            </a:r>
            <a:r>
              <a:rPr spc="-75" dirty="0"/>
              <a:t>t</a:t>
            </a:r>
            <a:r>
              <a:rPr spc="-204" dirty="0"/>
              <a:t>r</a:t>
            </a:r>
            <a:r>
              <a:rPr spc="-160" dirty="0"/>
              <a:t>i</a:t>
            </a:r>
            <a:r>
              <a:rPr spc="-70" dirty="0"/>
              <a:t>e</a:t>
            </a:r>
            <a:r>
              <a:rPr spc="-195" dirty="0"/>
              <a:t>v</a:t>
            </a:r>
            <a:r>
              <a:rPr spc="-65" dirty="0"/>
              <a:t>e</a:t>
            </a:r>
            <a:r>
              <a:rPr spc="-484" dirty="0"/>
              <a:t> </a:t>
            </a:r>
            <a:r>
              <a:rPr spc="-110" dirty="0"/>
              <a:t>p</a:t>
            </a:r>
            <a:r>
              <a:rPr spc="-210" dirty="0"/>
              <a:t>a</a:t>
            </a:r>
            <a:r>
              <a:rPr spc="-75" dirty="0"/>
              <a:t>t</a:t>
            </a:r>
            <a:r>
              <a:rPr spc="-160" dirty="0"/>
              <a:t>i</a:t>
            </a:r>
            <a:r>
              <a:rPr spc="-70" dirty="0"/>
              <a:t>e</a:t>
            </a:r>
            <a:r>
              <a:rPr spc="-195" dirty="0"/>
              <a:t>n</a:t>
            </a:r>
            <a:r>
              <a:rPr spc="-70" dirty="0"/>
              <a:t>t</a:t>
            </a:r>
            <a:r>
              <a:rPr spc="-484" dirty="0"/>
              <a:t> </a:t>
            </a:r>
            <a:r>
              <a:rPr spc="-105" dirty="0"/>
              <a:t>d</a:t>
            </a:r>
            <a:r>
              <a:rPr spc="-70" dirty="0"/>
              <a:t>e</a:t>
            </a:r>
            <a:r>
              <a:rPr spc="-75" dirty="0"/>
              <a:t>t</a:t>
            </a:r>
            <a:r>
              <a:rPr spc="-210" dirty="0"/>
              <a:t>a</a:t>
            </a:r>
            <a:r>
              <a:rPr spc="-160" dirty="0"/>
              <a:t>il</a:t>
            </a:r>
            <a:r>
              <a:rPr spc="-50" dirty="0"/>
              <a:t>s</a:t>
            </a:r>
            <a:r>
              <a:rPr spc="-484" dirty="0"/>
              <a:t> </a:t>
            </a:r>
            <a:r>
              <a:rPr spc="-105" dirty="0"/>
              <a:t>b</a:t>
            </a:r>
            <a:r>
              <a:rPr spc="-254" dirty="0"/>
              <a:t>y</a:t>
            </a:r>
            <a:r>
              <a:rPr spc="-484" dirty="0"/>
              <a:t> </a:t>
            </a:r>
            <a:r>
              <a:rPr spc="-195" dirty="0"/>
              <a:t>v</a:t>
            </a:r>
            <a:r>
              <a:rPr spc="-40" dirty="0"/>
              <a:t>o</a:t>
            </a:r>
            <a:r>
              <a:rPr spc="-160" dirty="0"/>
              <a:t>i</a:t>
            </a:r>
            <a:r>
              <a:rPr spc="60" dirty="0"/>
              <a:t>c</a:t>
            </a:r>
            <a:r>
              <a:rPr spc="-65" dirty="0"/>
              <a:t>e</a:t>
            </a:r>
            <a:r>
              <a:rPr spc="-484" dirty="0"/>
              <a:t> </a:t>
            </a:r>
            <a:r>
              <a:rPr spc="60" dirty="0"/>
              <a:t>c</a:t>
            </a:r>
            <a:r>
              <a:rPr spc="-40" dirty="0"/>
              <a:t>o</a:t>
            </a:r>
            <a:r>
              <a:rPr spc="-260" dirty="0"/>
              <a:t>mm</a:t>
            </a:r>
            <a:r>
              <a:rPr spc="-210" dirty="0"/>
              <a:t>a</a:t>
            </a:r>
            <a:r>
              <a:rPr spc="-195" dirty="0"/>
              <a:t>n</a:t>
            </a:r>
            <a:r>
              <a:rPr spc="-105" dirty="0"/>
              <a:t>d</a:t>
            </a:r>
            <a:r>
              <a:rPr spc="-585" dirty="0"/>
              <a:t>.  </a:t>
            </a:r>
            <a:r>
              <a:rPr spc="-120" dirty="0"/>
              <a:t>Upload</a:t>
            </a:r>
            <a:r>
              <a:rPr spc="-480" dirty="0"/>
              <a:t> </a:t>
            </a:r>
            <a:r>
              <a:rPr spc="-130" dirty="0"/>
              <a:t>medical</a:t>
            </a:r>
            <a:r>
              <a:rPr spc="-480" dirty="0"/>
              <a:t> </a:t>
            </a:r>
            <a:r>
              <a:rPr spc="-105" dirty="0"/>
              <a:t>documents</a:t>
            </a:r>
            <a:r>
              <a:rPr spc="-480" dirty="0"/>
              <a:t> </a:t>
            </a:r>
            <a:r>
              <a:rPr spc="-55" dirty="0"/>
              <a:t>for</a:t>
            </a:r>
            <a:r>
              <a:rPr spc="-480" dirty="0"/>
              <a:t> </a:t>
            </a:r>
            <a:r>
              <a:rPr spc="-204" dirty="0"/>
              <a:t>summarization.</a:t>
            </a:r>
          </a:p>
          <a:p>
            <a:pPr marL="5555615" marR="5080">
              <a:lnSpc>
                <a:spcPct val="116300"/>
              </a:lnSpc>
            </a:pPr>
            <a:r>
              <a:rPr spc="-140" dirty="0"/>
              <a:t>Obtain</a:t>
            </a:r>
            <a:r>
              <a:rPr spc="-484" dirty="0"/>
              <a:t> </a:t>
            </a:r>
            <a:r>
              <a:rPr spc="-175" dirty="0"/>
              <a:t>summarized</a:t>
            </a:r>
            <a:r>
              <a:rPr spc="-480" dirty="0"/>
              <a:t> </a:t>
            </a:r>
            <a:r>
              <a:rPr spc="-110" dirty="0"/>
              <a:t>document</a:t>
            </a:r>
            <a:r>
              <a:rPr spc="-480" dirty="0"/>
              <a:t> </a:t>
            </a:r>
            <a:r>
              <a:rPr spc="-85" dirty="0"/>
              <a:t>content</a:t>
            </a:r>
            <a:r>
              <a:rPr spc="-480" dirty="0"/>
              <a:t> </a:t>
            </a:r>
            <a:r>
              <a:rPr spc="-175" dirty="0"/>
              <a:t>in</a:t>
            </a:r>
            <a:r>
              <a:rPr spc="-480" dirty="0"/>
              <a:t> </a:t>
            </a:r>
            <a:r>
              <a:rPr spc="-100" dirty="0"/>
              <a:t>both</a:t>
            </a:r>
            <a:r>
              <a:rPr spc="-484" dirty="0"/>
              <a:t> </a:t>
            </a:r>
            <a:r>
              <a:rPr spc="-110" dirty="0"/>
              <a:t>text</a:t>
            </a:r>
            <a:r>
              <a:rPr spc="-480" dirty="0"/>
              <a:t> </a:t>
            </a:r>
            <a:r>
              <a:rPr spc="-170" dirty="0"/>
              <a:t>and </a:t>
            </a:r>
            <a:r>
              <a:rPr spc="-1250" dirty="0"/>
              <a:t> </a:t>
            </a:r>
            <a:r>
              <a:rPr spc="-210" dirty="0"/>
              <a:t>au</a:t>
            </a:r>
            <a:r>
              <a:rPr spc="-105" dirty="0"/>
              <a:t>d</a:t>
            </a:r>
            <a:r>
              <a:rPr spc="-160" dirty="0"/>
              <a:t>i</a:t>
            </a:r>
            <a:r>
              <a:rPr spc="-35" dirty="0"/>
              <a:t>o</a:t>
            </a:r>
            <a:r>
              <a:rPr spc="-484" dirty="0"/>
              <a:t> </a:t>
            </a:r>
            <a:r>
              <a:rPr spc="70" dirty="0"/>
              <a:t>f</a:t>
            </a:r>
            <a:r>
              <a:rPr spc="-40" dirty="0"/>
              <a:t>o</a:t>
            </a:r>
            <a:r>
              <a:rPr spc="-204" dirty="0"/>
              <a:t>r</a:t>
            </a:r>
            <a:r>
              <a:rPr spc="-260" dirty="0"/>
              <a:t>m</a:t>
            </a:r>
            <a:r>
              <a:rPr spc="-210" dirty="0"/>
              <a:t>a</a:t>
            </a:r>
            <a:r>
              <a:rPr spc="-75" dirty="0"/>
              <a:t>t</a:t>
            </a:r>
            <a:r>
              <a:rPr spc="-55" dirty="0"/>
              <a:t>s</a:t>
            </a:r>
            <a:r>
              <a:rPr spc="-600" dirty="0"/>
              <a:t>.</a:t>
            </a:r>
          </a:p>
          <a:p>
            <a:pPr marL="5555615" marR="1387475">
              <a:lnSpc>
                <a:spcPct val="116300"/>
              </a:lnSpc>
            </a:pPr>
            <a:r>
              <a:rPr spc="-45" dirty="0"/>
              <a:t>E</a:t>
            </a:r>
            <a:r>
              <a:rPr spc="-225" dirty="0"/>
              <a:t>x</a:t>
            </a:r>
            <a:r>
              <a:rPr spc="-110" dirty="0"/>
              <a:t>p</a:t>
            </a:r>
            <a:r>
              <a:rPr spc="-70" dirty="0"/>
              <a:t>e</a:t>
            </a:r>
            <a:r>
              <a:rPr spc="-204" dirty="0"/>
              <a:t>r</a:t>
            </a:r>
            <a:r>
              <a:rPr spc="-160" dirty="0"/>
              <a:t>i</a:t>
            </a:r>
            <a:r>
              <a:rPr spc="-70" dirty="0"/>
              <a:t>e</a:t>
            </a:r>
            <a:r>
              <a:rPr spc="-195" dirty="0"/>
              <a:t>n</a:t>
            </a:r>
            <a:r>
              <a:rPr spc="60" dirty="0"/>
              <a:t>c</a:t>
            </a:r>
            <a:r>
              <a:rPr spc="-65" dirty="0"/>
              <a:t>e</a:t>
            </a:r>
            <a:r>
              <a:rPr spc="-484" dirty="0"/>
              <a:t> </a:t>
            </a:r>
            <a:r>
              <a:rPr spc="-55" dirty="0"/>
              <a:t>s</a:t>
            </a:r>
            <a:r>
              <a:rPr spc="-75" dirty="0"/>
              <a:t>t</a:t>
            </a:r>
            <a:r>
              <a:rPr spc="-204" dirty="0"/>
              <a:t>r</a:t>
            </a:r>
            <a:r>
              <a:rPr spc="-70" dirty="0"/>
              <a:t>e</a:t>
            </a:r>
            <a:r>
              <a:rPr spc="-210" dirty="0"/>
              <a:t>a</a:t>
            </a:r>
            <a:r>
              <a:rPr spc="-260" dirty="0"/>
              <a:t>m</a:t>
            </a:r>
            <a:r>
              <a:rPr spc="-160" dirty="0"/>
              <a:t>li</a:t>
            </a:r>
            <a:r>
              <a:rPr spc="-195" dirty="0"/>
              <a:t>n</a:t>
            </a:r>
            <a:r>
              <a:rPr spc="-70" dirty="0"/>
              <a:t>e</a:t>
            </a:r>
            <a:r>
              <a:rPr spc="-100" dirty="0"/>
              <a:t>d</a:t>
            </a:r>
            <a:r>
              <a:rPr spc="-484" dirty="0"/>
              <a:t> </a:t>
            </a:r>
            <a:r>
              <a:rPr spc="-105" dirty="0"/>
              <a:t>w</a:t>
            </a:r>
            <a:r>
              <a:rPr spc="-40" dirty="0"/>
              <a:t>o</a:t>
            </a:r>
            <a:r>
              <a:rPr spc="-204" dirty="0"/>
              <a:t>r</a:t>
            </a:r>
            <a:r>
              <a:rPr spc="-145" dirty="0"/>
              <a:t>k</a:t>
            </a:r>
            <a:r>
              <a:rPr spc="70" dirty="0"/>
              <a:t>f</a:t>
            </a:r>
            <a:r>
              <a:rPr spc="-160" dirty="0"/>
              <a:t>l</a:t>
            </a:r>
            <a:r>
              <a:rPr spc="-40" dirty="0"/>
              <a:t>o</a:t>
            </a:r>
            <a:r>
              <a:rPr spc="-100" dirty="0"/>
              <a:t>w</a:t>
            </a:r>
            <a:r>
              <a:rPr spc="-484" dirty="0"/>
              <a:t> </a:t>
            </a:r>
            <a:r>
              <a:rPr spc="-210" dirty="0"/>
              <a:t>a</a:t>
            </a:r>
            <a:r>
              <a:rPr spc="-195" dirty="0"/>
              <a:t>n</a:t>
            </a:r>
            <a:r>
              <a:rPr spc="-100" dirty="0"/>
              <a:t>d</a:t>
            </a:r>
            <a:r>
              <a:rPr spc="-484" dirty="0"/>
              <a:t> </a:t>
            </a:r>
            <a:r>
              <a:rPr spc="-70" dirty="0"/>
              <a:t>e</a:t>
            </a:r>
            <a:r>
              <a:rPr spc="-195" dirty="0"/>
              <a:t>nh</a:t>
            </a:r>
            <a:r>
              <a:rPr spc="-210" dirty="0"/>
              <a:t>a</a:t>
            </a:r>
            <a:r>
              <a:rPr spc="-195" dirty="0"/>
              <a:t>n</a:t>
            </a:r>
            <a:r>
              <a:rPr spc="60" dirty="0"/>
              <a:t>c</a:t>
            </a:r>
            <a:r>
              <a:rPr spc="-70" dirty="0"/>
              <a:t>ed  </a:t>
            </a:r>
            <a:r>
              <a:rPr spc="-65" dirty="0"/>
              <a:t>efficiency</a:t>
            </a:r>
            <a:r>
              <a:rPr spc="-484" dirty="0"/>
              <a:t> </a:t>
            </a:r>
            <a:r>
              <a:rPr spc="-175" dirty="0"/>
              <a:t>in</a:t>
            </a:r>
            <a:r>
              <a:rPr spc="-484" dirty="0"/>
              <a:t> </a:t>
            </a:r>
            <a:r>
              <a:rPr spc="-80" dirty="0"/>
              <a:t>accessing</a:t>
            </a:r>
            <a:r>
              <a:rPr spc="-484" dirty="0"/>
              <a:t> </a:t>
            </a:r>
            <a:r>
              <a:rPr spc="-125" dirty="0"/>
              <a:t>patient</a:t>
            </a:r>
            <a:r>
              <a:rPr spc="-484" dirty="0"/>
              <a:t> </a:t>
            </a:r>
            <a:r>
              <a:rPr spc="-175" dirty="0"/>
              <a:t>information.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2058" y="940664"/>
            <a:ext cx="520636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-1065" dirty="0">
                <a:solidFill>
                  <a:srgbClr val="002364"/>
                </a:solidFill>
                <a:latin typeface="Verdana"/>
                <a:cs typeface="Verdana"/>
              </a:rPr>
              <a:t>R</a:t>
            </a:r>
            <a:r>
              <a:rPr sz="9200" b="1" spc="-64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9200" b="1" spc="-900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9200" b="1" spc="-515" dirty="0">
                <a:solidFill>
                  <a:srgbClr val="002364"/>
                </a:solidFill>
                <a:latin typeface="Verdana"/>
                <a:cs typeface="Verdana"/>
              </a:rPr>
              <a:t>U</a:t>
            </a:r>
            <a:r>
              <a:rPr sz="9200" b="1" spc="-550" dirty="0">
                <a:solidFill>
                  <a:srgbClr val="002364"/>
                </a:solidFill>
                <a:latin typeface="Verdana"/>
                <a:cs typeface="Verdana"/>
              </a:rPr>
              <a:t>L</a:t>
            </a:r>
            <a:r>
              <a:rPr sz="9200" b="1" spc="-83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9200" b="1" spc="-894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endParaRPr sz="9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T</a:t>
            </a:r>
            <a:r>
              <a:rPr spc="-105" dirty="0"/>
              <a:t>H</a:t>
            </a:r>
            <a:r>
              <a:rPr spc="150" dirty="0"/>
              <a:t>A</a:t>
            </a:r>
            <a:r>
              <a:rPr spc="30" dirty="0"/>
              <a:t>N</a:t>
            </a:r>
            <a:r>
              <a:rPr spc="-15" dirty="0"/>
              <a:t>K</a:t>
            </a:r>
            <a:r>
              <a:rPr spc="-650" dirty="0"/>
              <a:t> </a:t>
            </a:r>
            <a:r>
              <a:rPr spc="204" dirty="0"/>
              <a:t>Y</a:t>
            </a:r>
            <a:r>
              <a:rPr spc="-130" dirty="0"/>
              <a:t>O</a:t>
            </a:r>
            <a:r>
              <a:rPr spc="-125" dirty="0"/>
              <a:t>U</a:t>
            </a:r>
            <a:r>
              <a:rPr spc="-650" dirty="0"/>
              <a:t> </a:t>
            </a:r>
            <a:r>
              <a:rPr spc="-745" dirty="0"/>
              <a:t>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4229100" cy="2374900"/>
            <a:chOff x="0" y="0"/>
            <a:chExt cx="4229100" cy="23749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955800" cy="2374900"/>
            </a:xfrm>
            <a:custGeom>
              <a:avLst/>
              <a:gdLst/>
              <a:ahLst/>
              <a:cxnLst/>
              <a:rect l="l" t="t" r="r" b="b"/>
              <a:pathLst>
                <a:path w="1955800" h="2374900">
                  <a:moveTo>
                    <a:pt x="0" y="1130300"/>
                  </a:moveTo>
                  <a:lnTo>
                    <a:pt x="0" y="1028700"/>
                  </a:lnTo>
                  <a:lnTo>
                    <a:pt x="14099" y="990600"/>
                  </a:lnTo>
                  <a:lnTo>
                    <a:pt x="36198" y="939800"/>
                  </a:lnTo>
                  <a:lnTo>
                    <a:pt x="61792" y="889000"/>
                  </a:lnTo>
                  <a:lnTo>
                    <a:pt x="90571" y="850900"/>
                  </a:lnTo>
                  <a:lnTo>
                    <a:pt x="122225" y="812800"/>
                  </a:lnTo>
                  <a:lnTo>
                    <a:pt x="156444" y="787400"/>
                  </a:lnTo>
                  <a:lnTo>
                    <a:pt x="192917" y="762000"/>
                  </a:lnTo>
                  <a:lnTo>
                    <a:pt x="231336" y="736600"/>
                  </a:lnTo>
                  <a:lnTo>
                    <a:pt x="271389" y="711200"/>
                  </a:lnTo>
                  <a:lnTo>
                    <a:pt x="312766" y="685800"/>
                  </a:lnTo>
                  <a:lnTo>
                    <a:pt x="355158" y="660400"/>
                  </a:lnTo>
                  <a:lnTo>
                    <a:pt x="398253" y="647700"/>
                  </a:lnTo>
                  <a:lnTo>
                    <a:pt x="438572" y="622300"/>
                  </a:lnTo>
                  <a:lnTo>
                    <a:pt x="478839" y="609600"/>
                  </a:lnTo>
                  <a:lnTo>
                    <a:pt x="558117" y="558800"/>
                  </a:lnTo>
                  <a:lnTo>
                    <a:pt x="596576" y="533400"/>
                  </a:lnTo>
                  <a:lnTo>
                    <a:pt x="633882" y="508000"/>
                  </a:lnTo>
                  <a:lnTo>
                    <a:pt x="669758" y="482600"/>
                  </a:lnTo>
                  <a:lnTo>
                    <a:pt x="703930" y="444500"/>
                  </a:lnTo>
                  <a:lnTo>
                    <a:pt x="736122" y="406400"/>
                  </a:lnTo>
                  <a:lnTo>
                    <a:pt x="766058" y="368300"/>
                  </a:lnTo>
                  <a:lnTo>
                    <a:pt x="793464" y="317500"/>
                  </a:lnTo>
                  <a:lnTo>
                    <a:pt x="818062" y="266700"/>
                  </a:lnTo>
                  <a:lnTo>
                    <a:pt x="839579" y="203200"/>
                  </a:lnTo>
                  <a:lnTo>
                    <a:pt x="855502" y="152400"/>
                  </a:lnTo>
                  <a:lnTo>
                    <a:pt x="874966" y="101600"/>
                  </a:lnTo>
                  <a:lnTo>
                    <a:pt x="897707" y="63500"/>
                  </a:lnTo>
                  <a:lnTo>
                    <a:pt x="923461" y="12700"/>
                  </a:lnTo>
                  <a:lnTo>
                    <a:pt x="942192" y="0"/>
                  </a:lnTo>
                  <a:lnTo>
                    <a:pt x="983988" y="0"/>
                  </a:lnTo>
                  <a:lnTo>
                    <a:pt x="953401" y="25400"/>
                  </a:lnTo>
                  <a:lnTo>
                    <a:pt x="925791" y="76200"/>
                  </a:lnTo>
                  <a:lnTo>
                    <a:pt x="901742" y="114300"/>
                  </a:lnTo>
                  <a:lnTo>
                    <a:pt x="881611" y="165100"/>
                  </a:lnTo>
                  <a:lnTo>
                    <a:pt x="882661" y="165100"/>
                  </a:lnTo>
                  <a:lnTo>
                    <a:pt x="879493" y="177800"/>
                  </a:lnTo>
                  <a:lnTo>
                    <a:pt x="876226" y="190500"/>
                  </a:lnTo>
                  <a:lnTo>
                    <a:pt x="872761" y="203200"/>
                  </a:lnTo>
                  <a:lnTo>
                    <a:pt x="869002" y="215900"/>
                  </a:lnTo>
                  <a:lnTo>
                    <a:pt x="867951" y="215900"/>
                  </a:lnTo>
                  <a:lnTo>
                    <a:pt x="847145" y="279400"/>
                  </a:lnTo>
                  <a:lnTo>
                    <a:pt x="823607" y="330200"/>
                  </a:lnTo>
                  <a:lnTo>
                    <a:pt x="797564" y="368300"/>
                  </a:lnTo>
                  <a:lnTo>
                    <a:pt x="769245" y="419100"/>
                  </a:lnTo>
                  <a:lnTo>
                    <a:pt x="738876" y="457200"/>
                  </a:lnTo>
                  <a:lnTo>
                    <a:pt x="706686" y="482600"/>
                  </a:lnTo>
                  <a:lnTo>
                    <a:pt x="672900" y="520700"/>
                  </a:lnTo>
                  <a:lnTo>
                    <a:pt x="637748" y="546100"/>
                  </a:lnTo>
                  <a:lnTo>
                    <a:pt x="601456" y="571500"/>
                  </a:lnTo>
                  <a:lnTo>
                    <a:pt x="564252" y="596900"/>
                  </a:lnTo>
                  <a:lnTo>
                    <a:pt x="526363" y="609600"/>
                  </a:lnTo>
                  <a:lnTo>
                    <a:pt x="449441" y="660400"/>
                  </a:lnTo>
                  <a:lnTo>
                    <a:pt x="410863" y="673100"/>
                  </a:lnTo>
                  <a:lnTo>
                    <a:pt x="367793" y="698500"/>
                  </a:lnTo>
                  <a:lnTo>
                    <a:pt x="325493" y="711200"/>
                  </a:lnTo>
                  <a:lnTo>
                    <a:pt x="284294" y="736600"/>
                  </a:lnTo>
                  <a:lnTo>
                    <a:pt x="244529" y="762000"/>
                  </a:lnTo>
                  <a:lnTo>
                    <a:pt x="206530" y="787400"/>
                  </a:lnTo>
                  <a:lnTo>
                    <a:pt x="170630" y="812800"/>
                  </a:lnTo>
                  <a:lnTo>
                    <a:pt x="137159" y="850900"/>
                  </a:lnTo>
                  <a:lnTo>
                    <a:pt x="106450" y="889000"/>
                  </a:lnTo>
                  <a:lnTo>
                    <a:pt x="78834" y="927100"/>
                  </a:lnTo>
                  <a:lnTo>
                    <a:pt x="54645" y="977900"/>
                  </a:lnTo>
                  <a:lnTo>
                    <a:pt x="34214" y="1028700"/>
                  </a:lnTo>
                  <a:lnTo>
                    <a:pt x="17873" y="1079500"/>
                  </a:lnTo>
                  <a:lnTo>
                    <a:pt x="16822" y="1079500"/>
                  </a:lnTo>
                  <a:lnTo>
                    <a:pt x="0" y="1130300"/>
                  </a:lnTo>
                  <a:close/>
                </a:path>
                <a:path w="1955800" h="2374900">
                  <a:moveTo>
                    <a:pt x="0" y="2070100"/>
                  </a:moveTo>
                  <a:lnTo>
                    <a:pt x="0" y="2006600"/>
                  </a:lnTo>
                  <a:lnTo>
                    <a:pt x="14721" y="1981200"/>
                  </a:lnTo>
                  <a:lnTo>
                    <a:pt x="16822" y="1981200"/>
                  </a:lnTo>
                  <a:lnTo>
                    <a:pt x="48561" y="1943100"/>
                  </a:lnTo>
                  <a:lnTo>
                    <a:pt x="84351" y="1905000"/>
                  </a:lnTo>
                  <a:lnTo>
                    <a:pt x="123712" y="1866900"/>
                  </a:lnTo>
                  <a:lnTo>
                    <a:pt x="166164" y="1841500"/>
                  </a:lnTo>
                  <a:lnTo>
                    <a:pt x="211226" y="1816100"/>
                  </a:lnTo>
                  <a:lnTo>
                    <a:pt x="258419" y="1803400"/>
                  </a:lnTo>
                  <a:lnTo>
                    <a:pt x="307261" y="1778000"/>
                  </a:lnTo>
                  <a:lnTo>
                    <a:pt x="399039" y="1739900"/>
                  </a:lnTo>
                  <a:lnTo>
                    <a:pt x="481932" y="1714500"/>
                  </a:lnTo>
                  <a:lnTo>
                    <a:pt x="522406" y="1689100"/>
                  </a:lnTo>
                  <a:lnTo>
                    <a:pt x="561795" y="1663700"/>
                  </a:lnTo>
                  <a:lnTo>
                    <a:pt x="599772" y="1638300"/>
                  </a:lnTo>
                  <a:lnTo>
                    <a:pt x="636010" y="1612900"/>
                  </a:lnTo>
                  <a:lnTo>
                    <a:pt x="670182" y="1587500"/>
                  </a:lnTo>
                  <a:lnTo>
                    <a:pt x="701961" y="1549400"/>
                  </a:lnTo>
                  <a:lnTo>
                    <a:pt x="731019" y="1498600"/>
                  </a:lnTo>
                  <a:lnTo>
                    <a:pt x="757029" y="1460500"/>
                  </a:lnTo>
                  <a:lnTo>
                    <a:pt x="779665" y="1409700"/>
                  </a:lnTo>
                  <a:lnTo>
                    <a:pt x="798599" y="1346200"/>
                  </a:lnTo>
                  <a:lnTo>
                    <a:pt x="816892" y="1282700"/>
                  </a:lnTo>
                  <a:lnTo>
                    <a:pt x="838991" y="1231900"/>
                  </a:lnTo>
                  <a:lnTo>
                    <a:pt x="864585" y="1193800"/>
                  </a:lnTo>
                  <a:lnTo>
                    <a:pt x="893364" y="1155700"/>
                  </a:lnTo>
                  <a:lnTo>
                    <a:pt x="925018" y="1117600"/>
                  </a:lnTo>
                  <a:lnTo>
                    <a:pt x="959237" y="1092200"/>
                  </a:lnTo>
                  <a:lnTo>
                    <a:pt x="995710" y="1054100"/>
                  </a:lnTo>
                  <a:lnTo>
                    <a:pt x="1034129" y="1028700"/>
                  </a:lnTo>
                  <a:lnTo>
                    <a:pt x="1074182" y="1003300"/>
                  </a:lnTo>
                  <a:lnTo>
                    <a:pt x="1115559" y="990600"/>
                  </a:lnTo>
                  <a:lnTo>
                    <a:pt x="1201046" y="939800"/>
                  </a:lnTo>
                  <a:lnTo>
                    <a:pt x="1241365" y="927100"/>
                  </a:lnTo>
                  <a:lnTo>
                    <a:pt x="1321572" y="876300"/>
                  </a:lnTo>
                  <a:lnTo>
                    <a:pt x="1360910" y="863600"/>
                  </a:lnTo>
                  <a:lnTo>
                    <a:pt x="1399369" y="838200"/>
                  </a:lnTo>
                  <a:lnTo>
                    <a:pt x="1436675" y="812800"/>
                  </a:lnTo>
                  <a:lnTo>
                    <a:pt x="1472551" y="774700"/>
                  </a:lnTo>
                  <a:lnTo>
                    <a:pt x="1506723" y="749300"/>
                  </a:lnTo>
                  <a:lnTo>
                    <a:pt x="1538915" y="711200"/>
                  </a:lnTo>
                  <a:lnTo>
                    <a:pt x="1568851" y="660400"/>
                  </a:lnTo>
                  <a:lnTo>
                    <a:pt x="1596257" y="622300"/>
                  </a:lnTo>
                  <a:lnTo>
                    <a:pt x="1620855" y="558800"/>
                  </a:lnTo>
                  <a:lnTo>
                    <a:pt x="1642372" y="508000"/>
                  </a:lnTo>
                  <a:lnTo>
                    <a:pt x="1658482" y="444500"/>
                  </a:lnTo>
                  <a:lnTo>
                    <a:pt x="1678191" y="406400"/>
                  </a:lnTo>
                  <a:lnTo>
                    <a:pt x="1701128" y="355600"/>
                  </a:lnTo>
                  <a:lnTo>
                    <a:pt x="1726922" y="317500"/>
                  </a:lnTo>
                  <a:lnTo>
                    <a:pt x="1755199" y="279400"/>
                  </a:lnTo>
                  <a:lnTo>
                    <a:pt x="1785589" y="254000"/>
                  </a:lnTo>
                  <a:lnTo>
                    <a:pt x="1817718" y="215900"/>
                  </a:lnTo>
                  <a:lnTo>
                    <a:pt x="1851216" y="190500"/>
                  </a:lnTo>
                  <a:lnTo>
                    <a:pt x="1885710" y="177800"/>
                  </a:lnTo>
                  <a:lnTo>
                    <a:pt x="1920828" y="152400"/>
                  </a:lnTo>
                  <a:lnTo>
                    <a:pt x="1917824" y="101600"/>
                  </a:lnTo>
                  <a:lnTo>
                    <a:pt x="1913542" y="50800"/>
                  </a:lnTo>
                  <a:lnTo>
                    <a:pt x="1907986" y="0"/>
                  </a:lnTo>
                  <a:lnTo>
                    <a:pt x="1940253" y="0"/>
                  </a:lnTo>
                  <a:lnTo>
                    <a:pt x="1947002" y="50800"/>
                  </a:lnTo>
                  <a:lnTo>
                    <a:pt x="1950704" y="101600"/>
                  </a:lnTo>
                  <a:lnTo>
                    <a:pt x="1953363" y="152400"/>
                  </a:lnTo>
                  <a:lnTo>
                    <a:pt x="1954565" y="190500"/>
                  </a:lnTo>
                  <a:lnTo>
                    <a:pt x="1922929" y="190500"/>
                  </a:lnTo>
                  <a:lnTo>
                    <a:pt x="1886952" y="215900"/>
                  </a:lnTo>
                  <a:lnTo>
                    <a:pt x="1851837" y="241300"/>
                  </a:lnTo>
                  <a:lnTo>
                    <a:pt x="1818052" y="266700"/>
                  </a:lnTo>
                  <a:lnTo>
                    <a:pt x="1786065" y="292100"/>
                  </a:lnTo>
                  <a:lnTo>
                    <a:pt x="1756344" y="330200"/>
                  </a:lnTo>
                  <a:lnTo>
                    <a:pt x="1729356" y="368300"/>
                  </a:lnTo>
                  <a:lnTo>
                    <a:pt x="1705570" y="419100"/>
                  </a:lnTo>
                  <a:lnTo>
                    <a:pt x="1685454" y="469900"/>
                  </a:lnTo>
                  <a:lnTo>
                    <a:pt x="1686504" y="469900"/>
                  </a:lnTo>
                  <a:lnTo>
                    <a:pt x="1683336" y="482600"/>
                  </a:lnTo>
                  <a:lnTo>
                    <a:pt x="1680069" y="495300"/>
                  </a:lnTo>
                  <a:lnTo>
                    <a:pt x="1676604" y="508000"/>
                  </a:lnTo>
                  <a:lnTo>
                    <a:pt x="1672845" y="520700"/>
                  </a:lnTo>
                  <a:lnTo>
                    <a:pt x="1671794" y="520700"/>
                  </a:lnTo>
                  <a:lnTo>
                    <a:pt x="1650988" y="571500"/>
                  </a:lnTo>
                  <a:lnTo>
                    <a:pt x="1627450" y="622300"/>
                  </a:lnTo>
                  <a:lnTo>
                    <a:pt x="1601407" y="673100"/>
                  </a:lnTo>
                  <a:lnTo>
                    <a:pt x="1573088" y="711200"/>
                  </a:lnTo>
                  <a:lnTo>
                    <a:pt x="1542719" y="749300"/>
                  </a:lnTo>
                  <a:lnTo>
                    <a:pt x="1510529" y="787400"/>
                  </a:lnTo>
                  <a:lnTo>
                    <a:pt x="1476743" y="812800"/>
                  </a:lnTo>
                  <a:lnTo>
                    <a:pt x="1441591" y="838200"/>
                  </a:lnTo>
                  <a:lnTo>
                    <a:pt x="1405299" y="863600"/>
                  </a:lnTo>
                  <a:lnTo>
                    <a:pt x="1368095" y="889000"/>
                  </a:lnTo>
                  <a:lnTo>
                    <a:pt x="1291860" y="939800"/>
                  </a:lnTo>
                  <a:lnTo>
                    <a:pt x="1253284" y="952500"/>
                  </a:lnTo>
                  <a:lnTo>
                    <a:pt x="1214706" y="977900"/>
                  </a:lnTo>
                  <a:lnTo>
                    <a:pt x="1171636" y="990600"/>
                  </a:lnTo>
                  <a:lnTo>
                    <a:pt x="1129336" y="1016000"/>
                  </a:lnTo>
                  <a:lnTo>
                    <a:pt x="1088137" y="1041400"/>
                  </a:lnTo>
                  <a:lnTo>
                    <a:pt x="1048372" y="1066800"/>
                  </a:lnTo>
                  <a:lnTo>
                    <a:pt x="1010374" y="1092200"/>
                  </a:lnTo>
                  <a:lnTo>
                    <a:pt x="974473" y="1117600"/>
                  </a:lnTo>
                  <a:lnTo>
                    <a:pt x="941002" y="1155700"/>
                  </a:lnTo>
                  <a:lnTo>
                    <a:pt x="910293" y="1181100"/>
                  </a:lnTo>
                  <a:lnTo>
                    <a:pt x="882678" y="1231900"/>
                  </a:lnTo>
                  <a:lnTo>
                    <a:pt x="858489" y="1270000"/>
                  </a:lnTo>
                  <a:lnTo>
                    <a:pt x="838057" y="1320800"/>
                  </a:lnTo>
                  <a:lnTo>
                    <a:pt x="821716" y="1384300"/>
                  </a:lnTo>
                  <a:lnTo>
                    <a:pt x="820665" y="1384300"/>
                  </a:lnTo>
                  <a:lnTo>
                    <a:pt x="799694" y="1435100"/>
                  </a:lnTo>
                  <a:lnTo>
                    <a:pt x="775297" y="1485900"/>
                  </a:lnTo>
                  <a:lnTo>
                    <a:pt x="747777" y="1536700"/>
                  </a:lnTo>
                  <a:lnTo>
                    <a:pt x="717440" y="1574800"/>
                  </a:lnTo>
                  <a:lnTo>
                    <a:pt x="684588" y="1612900"/>
                  </a:lnTo>
                  <a:lnTo>
                    <a:pt x="649527" y="1651000"/>
                  </a:lnTo>
                  <a:lnTo>
                    <a:pt x="612561" y="1676400"/>
                  </a:lnTo>
                  <a:lnTo>
                    <a:pt x="573993" y="1701800"/>
                  </a:lnTo>
                  <a:lnTo>
                    <a:pt x="534128" y="1714500"/>
                  </a:lnTo>
                  <a:lnTo>
                    <a:pt x="493270" y="1739900"/>
                  </a:lnTo>
                  <a:lnTo>
                    <a:pt x="451723" y="1752600"/>
                  </a:lnTo>
                  <a:lnTo>
                    <a:pt x="409792" y="1778000"/>
                  </a:lnTo>
                  <a:lnTo>
                    <a:pt x="317432" y="1816100"/>
                  </a:lnTo>
                  <a:lnTo>
                    <a:pt x="268401" y="1828800"/>
                  </a:lnTo>
                  <a:lnTo>
                    <a:pt x="221216" y="1854200"/>
                  </a:lnTo>
                  <a:lnTo>
                    <a:pt x="176409" y="1879600"/>
                  </a:lnTo>
                  <a:lnTo>
                    <a:pt x="134507" y="1905000"/>
                  </a:lnTo>
                  <a:lnTo>
                    <a:pt x="96041" y="1943100"/>
                  </a:lnTo>
                  <a:lnTo>
                    <a:pt x="61539" y="1981200"/>
                  </a:lnTo>
                  <a:lnTo>
                    <a:pt x="31533" y="2019300"/>
                  </a:lnTo>
                  <a:lnTo>
                    <a:pt x="29431" y="2019300"/>
                  </a:lnTo>
                  <a:lnTo>
                    <a:pt x="0" y="2070100"/>
                  </a:lnTo>
                  <a:close/>
                </a:path>
                <a:path w="1955800" h="2374900">
                  <a:moveTo>
                    <a:pt x="336547" y="2324100"/>
                  </a:moveTo>
                  <a:lnTo>
                    <a:pt x="153667" y="2324100"/>
                  </a:lnTo>
                  <a:lnTo>
                    <a:pt x="199751" y="2311400"/>
                  </a:lnTo>
                  <a:lnTo>
                    <a:pt x="245491" y="2311400"/>
                  </a:lnTo>
                  <a:lnTo>
                    <a:pt x="555063" y="2222500"/>
                  </a:lnTo>
                  <a:lnTo>
                    <a:pt x="597632" y="2197100"/>
                  </a:lnTo>
                  <a:lnTo>
                    <a:pt x="639751" y="2184400"/>
                  </a:lnTo>
                  <a:lnTo>
                    <a:pt x="681411" y="2159000"/>
                  </a:lnTo>
                  <a:lnTo>
                    <a:pt x="722597" y="2146300"/>
                  </a:lnTo>
                  <a:lnTo>
                    <a:pt x="763300" y="2120900"/>
                  </a:lnTo>
                  <a:lnTo>
                    <a:pt x="803508" y="2108200"/>
                  </a:lnTo>
                  <a:lnTo>
                    <a:pt x="882389" y="2057400"/>
                  </a:lnTo>
                  <a:lnTo>
                    <a:pt x="921039" y="2044700"/>
                  </a:lnTo>
                  <a:lnTo>
                    <a:pt x="996701" y="1993900"/>
                  </a:lnTo>
                  <a:lnTo>
                    <a:pt x="1033689" y="1968500"/>
                  </a:lnTo>
                  <a:lnTo>
                    <a:pt x="1070100" y="1943100"/>
                  </a:lnTo>
                  <a:lnTo>
                    <a:pt x="1105922" y="1905000"/>
                  </a:lnTo>
                  <a:lnTo>
                    <a:pt x="1141144" y="1879600"/>
                  </a:lnTo>
                  <a:lnTo>
                    <a:pt x="1175753" y="1854200"/>
                  </a:lnTo>
                  <a:lnTo>
                    <a:pt x="1209737" y="1828800"/>
                  </a:lnTo>
                  <a:lnTo>
                    <a:pt x="1243087" y="1790700"/>
                  </a:lnTo>
                  <a:lnTo>
                    <a:pt x="1275788" y="1765300"/>
                  </a:lnTo>
                  <a:lnTo>
                    <a:pt x="1307831" y="1727200"/>
                  </a:lnTo>
                  <a:lnTo>
                    <a:pt x="1339203" y="1701800"/>
                  </a:lnTo>
                  <a:lnTo>
                    <a:pt x="1369893" y="1663700"/>
                  </a:lnTo>
                  <a:lnTo>
                    <a:pt x="1399889" y="1638300"/>
                  </a:lnTo>
                  <a:lnTo>
                    <a:pt x="1429178" y="1600200"/>
                  </a:lnTo>
                  <a:lnTo>
                    <a:pt x="1457751" y="1562100"/>
                  </a:lnTo>
                  <a:lnTo>
                    <a:pt x="1485594" y="1536700"/>
                  </a:lnTo>
                  <a:lnTo>
                    <a:pt x="1512697" y="1498600"/>
                  </a:lnTo>
                  <a:lnTo>
                    <a:pt x="1539047" y="1460500"/>
                  </a:lnTo>
                  <a:lnTo>
                    <a:pt x="1564633" y="1422400"/>
                  </a:lnTo>
                  <a:lnTo>
                    <a:pt x="1589443" y="1384300"/>
                  </a:lnTo>
                  <a:lnTo>
                    <a:pt x="1613466" y="1346200"/>
                  </a:lnTo>
                  <a:lnTo>
                    <a:pt x="1636690" y="1308100"/>
                  </a:lnTo>
                  <a:lnTo>
                    <a:pt x="1659103" y="1270000"/>
                  </a:lnTo>
                  <a:lnTo>
                    <a:pt x="1680693" y="1231900"/>
                  </a:lnTo>
                  <a:lnTo>
                    <a:pt x="1701450" y="1193800"/>
                  </a:lnTo>
                  <a:lnTo>
                    <a:pt x="1721360" y="1143000"/>
                  </a:lnTo>
                  <a:lnTo>
                    <a:pt x="1740414" y="1104900"/>
                  </a:lnTo>
                  <a:lnTo>
                    <a:pt x="1758598" y="1066800"/>
                  </a:lnTo>
                  <a:lnTo>
                    <a:pt x="1775901" y="1028700"/>
                  </a:lnTo>
                  <a:lnTo>
                    <a:pt x="1792311" y="977900"/>
                  </a:lnTo>
                  <a:lnTo>
                    <a:pt x="1807818" y="939800"/>
                  </a:lnTo>
                  <a:lnTo>
                    <a:pt x="1822409" y="889000"/>
                  </a:lnTo>
                  <a:lnTo>
                    <a:pt x="1836072" y="850900"/>
                  </a:lnTo>
                  <a:lnTo>
                    <a:pt x="1848796" y="800100"/>
                  </a:lnTo>
                  <a:lnTo>
                    <a:pt x="1860569" y="762000"/>
                  </a:lnTo>
                  <a:lnTo>
                    <a:pt x="1871380" y="711200"/>
                  </a:lnTo>
                  <a:lnTo>
                    <a:pt x="1881216" y="673100"/>
                  </a:lnTo>
                  <a:lnTo>
                    <a:pt x="1890067" y="622300"/>
                  </a:lnTo>
                  <a:lnTo>
                    <a:pt x="1897920" y="584200"/>
                  </a:lnTo>
                  <a:lnTo>
                    <a:pt x="1904764" y="533400"/>
                  </a:lnTo>
                  <a:lnTo>
                    <a:pt x="1910587" y="482600"/>
                  </a:lnTo>
                  <a:lnTo>
                    <a:pt x="1915377" y="444500"/>
                  </a:lnTo>
                  <a:lnTo>
                    <a:pt x="1919123" y="393700"/>
                  </a:lnTo>
                  <a:lnTo>
                    <a:pt x="1921814" y="342900"/>
                  </a:lnTo>
                  <a:lnTo>
                    <a:pt x="1923436" y="292100"/>
                  </a:lnTo>
                  <a:lnTo>
                    <a:pt x="1923980" y="254000"/>
                  </a:lnTo>
                  <a:lnTo>
                    <a:pt x="1923972" y="241300"/>
                  </a:lnTo>
                  <a:lnTo>
                    <a:pt x="1923848" y="215900"/>
                  </a:lnTo>
                  <a:lnTo>
                    <a:pt x="1923537" y="203200"/>
                  </a:lnTo>
                  <a:lnTo>
                    <a:pt x="1922929" y="190500"/>
                  </a:lnTo>
                  <a:lnTo>
                    <a:pt x="1954565" y="190500"/>
                  </a:lnTo>
                  <a:lnTo>
                    <a:pt x="1954966" y="203200"/>
                  </a:lnTo>
                  <a:lnTo>
                    <a:pt x="1955503" y="254000"/>
                  </a:lnTo>
                  <a:lnTo>
                    <a:pt x="1954966" y="292100"/>
                  </a:lnTo>
                  <a:lnTo>
                    <a:pt x="1953363" y="342900"/>
                  </a:lnTo>
                  <a:lnTo>
                    <a:pt x="1950704" y="393700"/>
                  </a:lnTo>
                  <a:lnTo>
                    <a:pt x="1947002" y="444500"/>
                  </a:lnTo>
                  <a:lnTo>
                    <a:pt x="1942268" y="482600"/>
                  </a:lnTo>
                  <a:lnTo>
                    <a:pt x="1936513" y="533400"/>
                  </a:lnTo>
                  <a:lnTo>
                    <a:pt x="1929749" y="584200"/>
                  </a:lnTo>
                  <a:lnTo>
                    <a:pt x="1921986" y="622300"/>
                  </a:lnTo>
                  <a:lnTo>
                    <a:pt x="1913237" y="673100"/>
                  </a:lnTo>
                  <a:lnTo>
                    <a:pt x="1903513" y="711200"/>
                  </a:lnTo>
                  <a:lnTo>
                    <a:pt x="1892824" y="762000"/>
                  </a:lnTo>
                  <a:lnTo>
                    <a:pt x="1881184" y="812800"/>
                  </a:lnTo>
                  <a:lnTo>
                    <a:pt x="1868602" y="850900"/>
                  </a:lnTo>
                  <a:lnTo>
                    <a:pt x="1855090" y="901700"/>
                  </a:lnTo>
                  <a:lnTo>
                    <a:pt x="1840661" y="939800"/>
                  </a:lnTo>
                  <a:lnTo>
                    <a:pt x="1825324" y="977900"/>
                  </a:lnTo>
                  <a:lnTo>
                    <a:pt x="1809092" y="1028700"/>
                  </a:lnTo>
                  <a:lnTo>
                    <a:pt x="1791975" y="1066800"/>
                  </a:lnTo>
                  <a:lnTo>
                    <a:pt x="1773987" y="1104900"/>
                  </a:lnTo>
                  <a:lnTo>
                    <a:pt x="1755136" y="1155700"/>
                  </a:lnTo>
                  <a:lnTo>
                    <a:pt x="1735436" y="1193800"/>
                  </a:lnTo>
                  <a:lnTo>
                    <a:pt x="1714897" y="1231900"/>
                  </a:lnTo>
                  <a:lnTo>
                    <a:pt x="1693531" y="1270000"/>
                  </a:lnTo>
                  <a:lnTo>
                    <a:pt x="1671350" y="1308100"/>
                  </a:lnTo>
                  <a:lnTo>
                    <a:pt x="1648364" y="1346200"/>
                  </a:lnTo>
                  <a:lnTo>
                    <a:pt x="1624585" y="1384300"/>
                  </a:lnTo>
                  <a:lnTo>
                    <a:pt x="1600024" y="1422400"/>
                  </a:lnTo>
                  <a:lnTo>
                    <a:pt x="1574694" y="1460500"/>
                  </a:lnTo>
                  <a:lnTo>
                    <a:pt x="1548604" y="1498600"/>
                  </a:lnTo>
                  <a:lnTo>
                    <a:pt x="1521768" y="1536700"/>
                  </a:lnTo>
                  <a:lnTo>
                    <a:pt x="1494195" y="1574800"/>
                  </a:lnTo>
                  <a:lnTo>
                    <a:pt x="1465897" y="1600200"/>
                  </a:lnTo>
                  <a:lnTo>
                    <a:pt x="1436887" y="1638300"/>
                  </a:lnTo>
                  <a:lnTo>
                    <a:pt x="1407174" y="1676400"/>
                  </a:lnTo>
                  <a:lnTo>
                    <a:pt x="1376771" y="1701800"/>
                  </a:lnTo>
                  <a:lnTo>
                    <a:pt x="1345690" y="1739900"/>
                  </a:lnTo>
                  <a:lnTo>
                    <a:pt x="1313940" y="1765300"/>
                  </a:lnTo>
                  <a:lnTo>
                    <a:pt x="1281534" y="1803400"/>
                  </a:lnTo>
                  <a:lnTo>
                    <a:pt x="1248484" y="1828800"/>
                  </a:lnTo>
                  <a:lnTo>
                    <a:pt x="1214800" y="1866900"/>
                  </a:lnTo>
                  <a:lnTo>
                    <a:pt x="1180494" y="1892300"/>
                  </a:lnTo>
                  <a:lnTo>
                    <a:pt x="1145577" y="1917700"/>
                  </a:lnTo>
                  <a:lnTo>
                    <a:pt x="1110061" y="1943100"/>
                  </a:lnTo>
                  <a:lnTo>
                    <a:pt x="1073957" y="1968500"/>
                  </a:lnTo>
                  <a:lnTo>
                    <a:pt x="1037276" y="2006600"/>
                  </a:lnTo>
                  <a:lnTo>
                    <a:pt x="1000031" y="2032000"/>
                  </a:lnTo>
                  <a:lnTo>
                    <a:pt x="962232" y="2044700"/>
                  </a:lnTo>
                  <a:lnTo>
                    <a:pt x="885018" y="2095500"/>
                  </a:lnTo>
                  <a:lnTo>
                    <a:pt x="805726" y="2146300"/>
                  </a:lnTo>
                  <a:lnTo>
                    <a:pt x="765329" y="2159000"/>
                  </a:lnTo>
                  <a:lnTo>
                    <a:pt x="724447" y="2184400"/>
                  </a:lnTo>
                  <a:lnTo>
                    <a:pt x="683091" y="2197100"/>
                  </a:lnTo>
                  <a:lnTo>
                    <a:pt x="641272" y="2222500"/>
                  </a:lnTo>
                  <a:lnTo>
                    <a:pt x="513155" y="2260600"/>
                  </a:lnTo>
                  <a:lnTo>
                    <a:pt x="469600" y="2286000"/>
                  </a:lnTo>
                  <a:lnTo>
                    <a:pt x="336547" y="2324100"/>
                  </a:lnTo>
                  <a:close/>
                </a:path>
                <a:path w="1955800" h="2374900">
                  <a:moveTo>
                    <a:pt x="13623" y="2374900"/>
                  </a:moveTo>
                  <a:lnTo>
                    <a:pt x="0" y="2374900"/>
                  </a:lnTo>
                  <a:lnTo>
                    <a:pt x="0" y="2336800"/>
                  </a:lnTo>
                  <a:lnTo>
                    <a:pt x="60513" y="2336800"/>
                  </a:lnTo>
                  <a:lnTo>
                    <a:pt x="107250" y="2324100"/>
                  </a:lnTo>
                  <a:lnTo>
                    <a:pt x="291438" y="2324100"/>
                  </a:lnTo>
                  <a:lnTo>
                    <a:pt x="200152" y="2349500"/>
                  </a:lnTo>
                  <a:lnTo>
                    <a:pt x="153997" y="2349500"/>
                  </a:lnTo>
                  <a:lnTo>
                    <a:pt x="107517" y="2362200"/>
                  </a:lnTo>
                  <a:lnTo>
                    <a:pt x="60722" y="2362200"/>
                  </a:lnTo>
                  <a:lnTo>
                    <a:pt x="13623" y="2374900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1028700"/>
              <a:ext cx="3200399" cy="62864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705537" y="8153399"/>
            <a:ext cx="4582795" cy="2133600"/>
            <a:chOff x="13705537" y="8153399"/>
            <a:chExt cx="4582795" cy="2133600"/>
          </a:xfrm>
        </p:grpSpPr>
        <p:sp>
          <p:nvSpPr>
            <p:cNvPr id="8" name="object 8"/>
            <p:cNvSpPr/>
            <p:nvPr/>
          </p:nvSpPr>
          <p:spPr>
            <a:xfrm>
              <a:off x="15888699" y="8153399"/>
              <a:ext cx="2399665" cy="2133600"/>
            </a:xfrm>
            <a:custGeom>
              <a:avLst/>
              <a:gdLst/>
              <a:ahLst/>
              <a:cxnLst/>
              <a:rect l="l" t="t" r="r" b="b"/>
              <a:pathLst>
                <a:path w="2399665" h="2133600">
                  <a:moveTo>
                    <a:pt x="2399300" y="2108200"/>
                  </a:moveTo>
                  <a:lnTo>
                    <a:pt x="2399300" y="2133600"/>
                  </a:lnTo>
                  <a:lnTo>
                    <a:pt x="2380403" y="2133600"/>
                  </a:lnTo>
                  <a:lnTo>
                    <a:pt x="2396802" y="2120900"/>
                  </a:lnTo>
                  <a:lnTo>
                    <a:pt x="2399300" y="2108200"/>
                  </a:lnTo>
                  <a:close/>
                </a:path>
                <a:path w="2399665" h="2133600">
                  <a:moveTo>
                    <a:pt x="2399300" y="838200"/>
                  </a:moveTo>
                  <a:lnTo>
                    <a:pt x="2399300" y="876300"/>
                  </a:lnTo>
                  <a:lnTo>
                    <a:pt x="2371455" y="889000"/>
                  </a:lnTo>
                  <a:lnTo>
                    <a:pt x="2332461" y="914400"/>
                  </a:lnTo>
                  <a:lnTo>
                    <a:pt x="2293752" y="927100"/>
                  </a:lnTo>
                  <a:lnTo>
                    <a:pt x="2255583" y="952500"/>
                  </a:lnTo>
                  <a:lnTo>
                    <a:pt x="2218209" y="977900"/>
                  </a:lnTo>
                  <a:lnTo>
                    <a:pt x="2181885" y="1003300"/>
                  </a:lnTo>
                  <a:lnTo>
                    <a:pt x="2146866" y="1028700"/>
                  </a:lnTo>
                  <a:lnTo>
                    <a:pt x="2113407" y="1054100"/>
                  </a:lnTo>
                  <a:lnTo>
                    <a:pt x="2081763" y="1092200"/>
                  </a:lnTo>
                  <a:lnTo>
                    <a:pt x="2052189" y="1130300"/>
                  </a:lnTo>
                  <a:lnTo>
                    <a:pt x="2024941" y="1181100"/>
                  </a:lnTo>
                  <a:lnTo>
                    <a:pt x="2000272" y="1231900"/>
                  </a:lnTo>
                  <a:lnTo>
                    <a:pt x="1978439" y="1282700"/>
                  </a:lnTo>
                  <a:lnTo>
                    <a:pt x="1959696" y="1346200"/>
                  </a:lnTo>
                  <a:lnTo>
                    <a:pt x="1941403" y="1397000"/>
                  </a:lnTo>
                  <a:lnTo>
                    <a:pt x="1919305" y="1447800"/>
                  </a:lnTo>
                  <a:lnTo>
                    <a:pt x="1893711" y="1498600"/>
                  </a:lnTo>
                  <a:lnTo>
                    <a:pt x="1864932" y="1536700"/>
                  </a:lnTo>
                  <a:lnTo>
                    <a:pt x="1833278" y="1574800"/>
                  </a:lnTo>
                  <a:lnTo>
                    <a:pt x="1799059" y="1600200"/>
                  </a:lnTo>
                  <a:lnTo>
                    <a:pt x="1762585" y="1625600"/>
                  </a:lnTo>
                  <a:lnTo>
                    <a:pt x="1724167" y="1651000"/>
                  </a:lnTo>
                  <a:lnTo>
                    <a:pt x="1684114" y="1676400"/>
                  </a:lnTo>
                  <a:lnTo>
                    <a:pt x="1642737" y="1701800"/>
                  </a:lnTo>
                  <a:lnTo>
                    <a:pt x="1600345" y="1727200"/>
                  </a:lnTo>
                  <a:lnTo>
                    <a:pt x="1557249" y="1739900"/>
                  </a:lnTo>
                  <a:lnTo>
                    <a:pt x="1476663" y="1790700"/>
                  </a:lnTo>
                  <a:lnTo>
                    <a:pt x="1436723" y="1803400"/>
                  </a:lnTo>
                  <a:lnTo>
                    <a:pt x="1397386" y="1828800"/>
                  </a:lnTo>
                  <a:lnTo>
                    <a:pt x="1358927" y="1854200"/>
                  </a:lnTo>
                  <a:lnTo>
                    <a:pt x="1321621" y="1879600"/>
                  </a:lnTo>
                  <a:lnTo>
                    <a:pt x="1285744" y="1917700"/>
                  </a:lnTo>
                  <a:lnTo>
                    <a:pt x="1251572" y="1943100"/>
                  </a:lnTo>
                  <a:lnTo>
                    <a:pt x="1219381" y="1981200"/>
                  </a:lnTo>
                  <a:lnTo>
                    <a:pt x="1189444" y="2019300"/>
                  </a:lnTo>
                  <a:lnTo>
                    <a:pt x="1162039" y="2070100"/>
                  </a:lnTo>
                  <a:lnTo>
                    <a:pt x="1137440" y="2120900"/>
                  </a:lnTo>
                  <a:lnTo>
                    <a:pt x="1131342" y="2133600"/>
                  </a:lnTo>
                  <a:lnTo>
                    <a:pt x="1097478" y="2133600"/>
                  </a:lnTo>
                  <a:lnTo>
                    <a:pt x="1108358" y="2108200"/>
                  </a:lnTo>
                  <a:lnTo>
                    <a:pt x="1131896" y="2057400"/>
                  </a:lnTo>
                  <a:lnTo>
                    <a:pt x="1157938" y="2019300"/>
                  </a:lnTo>
                  <a:lnTo>
                    <a:pt x="1186258" y="1968500"/>
                  </a:lnTo>
                  <a:lnTo>
                    <a:pt x="1216626" y="1930400"/>
                  </a:lnTo>
                  <a:lnTo>
                    <a:pt x="1248817" y="1905000"/>
                  </a:lnTo>
                  <a:lnTo>
                    <a:pt x="1282602" y="1866900"/>
                  </a:lnTo>
                  <a:lnTo>
                    <a:pt x="1317755" y="1841500"/>
                  </a:lnTo>
                  <a:lnTo>
                    <a:pt x="1354047" y="1816100"/>
                  </a:lnTo>
                  <a:lnTo>
                    <a:pt x="1391251" y="1790700"/>
                  </a:lnTo>
                  <a:lnTo>
                    <a:pt x="1429139" y="1778000"/>
                  </a:lnTo>
                  <a:lnTo>
                    <a:pt x="1506061" y="1727200"/>
                  </a:lnTo>
                  <a:lnTo>
                    <a:pt x="1544639" y="1714500"/>
                  </a:lnTo>
                  <a:lnTo>
                    <a:pt x="1587710" y="1689100"/>
                  </a:lnTo>
                  <a:lnTo>
                    <a:pt x="1630010" y="1676400"/>
                  </a:lnTo>
                  <a:lnTo>
                    <a:pt x="1671209" y="1651000"/>
                  </a:lnTo>
                  <a:lnTo>
                    <a:pt x="1710973" y="1625600"/>
                  </a:lnTo>
                  <a:lnTo>
                    <a:pt x="1748972" y="1600200"/>
                  </a:lnTo>
                  <a:lnTo>
                    <a:pt x="1784873" y="1574800"/>
                  </a:lnTo>
                  <a:lnTo>
                    <a:pt x="1818344" y="1536700"/>
                  </a:lnTo>
                  <a:lnTo>
                    <a:pt x="1849053" y="1498600"/>
                  </a:lnTo>
                  <a:lnTo>
                    <a:pt x="1876668" y="1460500"/>
                  </a:lnTo>
                  <a:lnTo>
                    <a:pt x="1900857" y="1409700"/>
                  </a:lnTo>
                  <a:lnTo>
                    <a:pt x="1921288" y="1358900"/>
                  </a:lnTo>
                  <a:lnTo>
                    <a:pt x="1937630" y="1308100"/>
                  </a:lnTo>
                  <a:lnTo>
                    <a:pt x="1938680" y="1308100"/>
                  </a:lnTo>
                  <a:lnTo>
                    <a:pt x="1958890" y="1244600"/>
                  </a:lnTo>
                  <a:lnTo>
                    <a:pt x="1981986" y="1193800"/>
                  </a:lnTo>
                  <a:lnTo>
                    <a:pt x="2007733" y="1143000"/>
                  </a:lnTo>
                  <a:lnTo>
                    <a:pt x="2035897" y="1104900"/>
                  </a:lnTo>
                  <a:lnTo>
                    <a:pt x="2066244" y="1066800"/>
                  </a:lnTo>
                  <a:lnTo>
                    <a:pt x="2098539" y="1028700"/>
                  </a:lnTo>
                  <a:lnTo>
                    <a:pt x="2132549" y="1003300"/>
                  </a:lnTo>
                  <a:lnTo>
                    <a:pt x="2168038" y="965200"/>
                  </a:lnTo>
                  <a:lnTo>
                    <a:pt x="2204772" y="939800"/>
                  </a:lnTo>
                  <a:lnTo>
                    <a:pt x="2242517" y="927100"/>
                  </a:lnTo>
                  <a:lnTo>
                    <a:pt x="2320103" y="876300"/>
                  </a:lnTo>
                  <a:lnTo>
                    <a:pt x="2359475" y="863600"/>
                  </a:lnTo>
                  <a:lnTo>
                    <a:pt x="2399300" y="838200"/>
                  </a:lnTo>
                  <a:close/>
                </a:path>
                <a:path w="2399665" h="2133600">
                  <a:moveTo>
                    <a:pt x="1847986" y="25400"/>
                  </a:moveTo>
                  <a:lnTo>
                    <a:pt x="2399300" y="25400"/>
                  </a:lnTo>
                  <a:lnTo>
                    <a:pt x="2399300" y="50800"/>
                  </a:lnTo>
                  <a:lnTo>
                    <a:pt x="2349534" y="50800"/>
                  </a:lnTo>
                  <a:lnTo>
                    <a:pt x="2310432" y="63500"/>
                  </a:lnTo>
                  <a:lnTo>
                    <a:pt x="2193005" y="139700"/>
                  </a:lnTo>
                  <a:lnTo>
                    <a:pt x="2116370" y="190500"/>
                  </a:lnTo>
                  <a:lnTo>
                    <a:pt x="2079074" y="228600"/>
                  </a:lnTo>
                  <a:lnTo>
                    <a:pt x="2042691" y="266700"/>
                  </a:lnTo>
                  <a:lnTo>
                    <a:pt x="2007398" y="304800"/>
                  </a:lnTo>
                  <a:lnTo>
                    <a:pt x="1973370" y="355600"/>
                  </a:lnTo>
                  <a:lnTo>
                    <a:pt x="1940782" y="406400"/>
                  </a:lnTo>
                  <a:lnTo>
                    <a:pt x="1938680" y="406400"/>
                  </a:lnTo>
                  <a:lnTo>
                    <a:pt x="1906942" y="444500"/>
                  </a:lnTo>
                  <a:lnTo>
                    <a:pt x="1871152" y="482600"/>
                  </a:lnTo>
                  <a:lnTo>
                    <a:pt x="1831791" y="520700"/>
                  </a:lnTo>
                  <a:lnTo>
                    <a:pt x="1789339" y="546100"/>
                  </a:lnTo>
                  <a:lnTo>
                    <a:pt x="1744277" y="571500"/>
                  </a:lnTo>
                  <a:lnTo>
                    <a:pt x="1697084" y="584200"/>
                  </a:lnTo>
                  <a:lnTo>
                    <a:pt x="1648241" y="609600"/>
                  </a:lnTo>
                  <a:lnTo>
                    <a:pt x="1556464" y="647700"/>
                  </a:lnTo>
                  <a:lnTo>
                    <a:pt x="1473571" y="673100"/>
                  </a:lnTo>
                  <a:lnTo>
                    <a:pt x="1433097" y="698500"/>
                  </a:lnTo>
                  <a:lnTo>
                    <a:pt x="1393708" y="723900"/>
                  </a:lnTo>
                  <a:lnTo>
                    <a:pt x="1355731" y="749300"/>
                  </a:lnTo>
                  <a:lnTo>
                    <a:pt x="1319493" y="774700"/>
                  </a:lnTo>
                  <a:lnTo>
                    <a:pt x="1285321" y="800100"/>
                  </a:lnTo>
                  <a:lnTo>
                    <a:pt x="1253542" y="838200"/>
                  </a:lnTo>
                  <a:lnTo>
                    <a:pt x="1224484" y="889000"/>
                  </a:lnTo>
                  <a:lnTo>
                    <a:pt x="1198473" y="927100"/>
                  </a:lnTo>
                  <a:lnTo>
                    <a:pt x="1175837" y="977900"/>
                  </a:lnTo>
                  <a:lnTo>
                    <a:pt x="1156903" y="1041400"/>
                  </a:lnTo>
                  <a:lnTo>
                    <a:pt x="1138610" y="1104900"/>
                  </a:lnTo>
                  <a:lnTo>
                    <a:pt x="1116512" y="1155700"/>
                  </a:lnTo>
                  <a:lnTo>
                    <a:pt x="1090918" y="1193800"/>
                  </a:lnTo>
                  <a:lnTo>
                    <a:pt x="1062139" y="1231900"/>
                  </a:lnTo>
                  <a:lnTo>
                    <a:pt x="1030485" y="1270000"/>
                  </a:lnTo>
                  <a:lnTo>
                    <a:pt x="996266" y="1295400"/>
                  </a:lnTo>
                  <a:lnTo>
                    <a:pt x="959792" y="1333500"/>
                  </a:lnTo>
                  <a:lnTo>
                    <a:pt x="921374" y="1358900"/>
                  </a:lnTo>
                  <a:lnTo>
                    <a:pt x="881321" y="1384300"/>
                  </a:lnTo>
                  <a:lnTo>
                    <a:pt x="839944" y="1397000"/>
                  </a:lnTo>
                  <a:lnTo>
                    <a:pt x="754456" y="1447800"/>
                  </a:lnTo>
                  <a:lnTo>
                    <a:pt x="714138" y="1460500"/>
                  </a:lnTo>
                  <a:lnTo>
                    <a:pt x="633930" y="1511300"/>
                  </a:lnTo>
                  <a:lnTo>
                    <a:pt x="594593" y="1524000"/>
                  </a:lnTo>
                  <a:lnTo>
                    <a:pt x="556134" y="1549400"/>
                  </a:lnTo>
                  <a:lnTo>
                    <a:pt x="518828" y="1574800"/>
                  </a:lnTo>
                  <a:lnTo>
                    <a:pt x="482952" y="1612900"/>
                  </a:lnTo>
                  <a:lnTo>
                    <a:pt x="448780" y="1638300"/>
                  </a:lnTo>
                  <a:lnTo>
                    <a:pt x="416588" y="1676400"/>
                  </a:lnTo>
                  <a:lnTo>
                    <a:pt x="386651" y="1727200"/>
                  </a:lnTo>
                  <a:lnTo>
                    <a:pt x="359246" y="1765300"/>
                  </a:lnTo>
                  <a:lnTo>
                    <a:pt x="334647" y="1828800"/>
                  </a:lnTo>
                  <a:lnTo>
                    <a:pt x="313131" y="1879600"/>
                  </a:lnTo>
                  <a:lnTo>
                    <a:pt x="297021" y="1943100"/>
                  </a:lnTo>
                  <a:lnTo>
                    <a:pt x="277312" y="1981200"/>
                  </a:lnTo>
                  <a:lnTo>
                    <a:pt x="254374" y="2032000"/>
                  </a:lnTo>
                  <a:lnTo>
                    <a:pt x="228581" y="2070100"/>
                  </a:lnTo>
                  <a:lnTo>
                    <a:pt x="200304" y="2108200"/>
                  </a:lnTo>
                  <a:lnTo>
                    <a:pt x="169914" y="2133600"/>
                  </a:lnTo>
                  <a:lnTo>
                    <a:pt x="118887" y="2133600"/>
                  </a:lnTo>
                  <a:lnTo>
                    <a:pt x="137450" y="2120900"/>
                  </a:lnTo>
                  <a:lnTo>
                    <a:pt x="169437" y="2095500"/>
                  </a:lnTo>
                  <a:lnTo>
                    <a:pt x="199159" y="2057400"/>
                  </a:lnTo>
                  <a:lnTo>
                    <a:pt x="226146" y="2019300"/>
                  </a:lnTo>
                  <a:lnTo>
                    <a:pt x="249932" y="1968500"/>
                  </a:lnTo>
                  <a:lnTo>
                    <a:pt x="270049" y="1917700"/>
                  </a:lnTo>
                  <a:lnTo>
                    <a:pt x="268998" y="1917700"/>
                  </a:lnTo>
                  <a:lnTo>
                    <a:pt x="272167" y="1905000"/>
                  </a:lnTo>
                  <a:lnTo>
                    <a:pt x="275434" y="1892300"/>
                  </a:lnTo>
                  <a:lnTo>
                    <a:pt x="278898" y="1879600"/>
                  </a:lnTo>
                  <a:lnTo>
                    <a:pt x="282658" y="1866900"/>
                  </a:lnTo>
                  <a:lnTo>
                    <a:pt x="283709" y="1866900"/>
                  </a:lnTo>
                  <a:lnTo>
                    <a:pt x="304515" y="1816100"/>
                  </a:lnTo>
                  <a:lnTo>
                    <a:pt x="328053" y="1765300"/>
                  </a:lnTo>
                  <a:lnTo>
                    <a:pt x="354095" y="1714500"/>
                  </a:lnTo>
                  <a:lnTo>
                    <a:pt x="382414" y="1676400"/>
                  </a:lnTo>
                  <a:lnTo>
                    <a:pt x="412783" y="1638300"/>
                  </a:lnTo>
                  <a:lnTo>
                    <a:pt x="444974" y="1600200"/>
                  </a:lnTo>
                  <a:lnTo>
                    <a:pt x="478759" y="1574800"/>
                  </a:lnTo>
                  <a:lnTo>
                    <a:pt x="513912" y="1549400"/>
                  </a:lnTo>
                  <a:lnTo>
                    <a:pt x="550203" y="1524000"/>
                  </a:lnTo>
                  <a:lnTo>
                    <a:pt x="587408" y="1498600"/>
                  </a:lnTo>
                  <a:lnTo>
                    <a:pt x="663642" y="1447800"/>
                  </a:lnTo>
                  <a:lnTo>
                    <a:pt x="702218" y="1435100"/>
                  </a:lnTo>
                  <a:lnTo>
                    <a:pt x="740796" y="1409700"/>
                  </a:lnTo>
                  <a:lnTo>
                    <a:pt x="783867" y="1397000"/>
                  </a:lnTo>
                  <a:lnTo>
                    <a:pt x="826167" y="1371600"/>
                  </a:lnTo>
                  <a:lnTo>
                    <a:pt x="867366" y="1346200"/>
                  </a:lnTo>
                  <a:lnTo>
                    <a:pt x="907130" y="1320800"/>
                  </a:lnTo>
                  <a:lnTo>
                    <a:pt x="945129" y="1295400"/>
                  </a:lnTo>
                  <a:lnTo>
                    <a:pt x="981030" y="1270000"/>
                  </a:lnTo>
                  <a:lnTo>
                    <a:pt x="1014501" y="1244600"/>
                  </a:lnTo>
                  <a:lnTo>
                    <a:pt x="1045210" y="1206500"/>
                  </a:lnTo>
                  <a:lnTo>
                    <a:pt x="1072825" y="1155700"/>
                  </a:lnTo>
                  <a:lnTo>
                    <a:pt x="1097014" y="1117600"/>
                  </a:lnTo>
                  <a:lnTo>
                    <a:pt x="1117445" y="1066800"/>
                  </a:lnTo>
                  <a:lnTo>
                    <a:pt x="1133786" y="1003300"/>
                  </a:lnTo>
                  <a:lnTo>
                    <a:pt x="1134837" y="1003300"/>
                  </a:lnTo>
                  <a:lnTo>
                    <a:pt x="1155808" y="952500"/>
                  </a:lnTo>
                  <a:lnTo>
                    <a:pt x="1180206" y="901700"/>
                  </a:lnTo>
                  <a:lnTo>
                    <a:pt x="1207725" y="850900"/>
                  </a:lnTo>
                  <a:lnTo>
                    <a:pt x="1238063" y="812800"/>
                  </a:lnTo>
                  <a:lnTo>
                    <a:pt x="1270914" y="774700"/>
                  </a:lnTo>
                  <a:lnTo>
                    <a:pt x="1305975" y="736600"/>
                  </a:lnTo>
                  <a:lnTo>
                    <a:pt x="1342942" y="711200"/>
                  </a:lnTo>
                  <a:lnTo>
                    <a:pt x="1381510" y="685800"/>
                  </a:lnTo>
                  <a:lnTo>
                    <a:pt x="1421375" y="673100"/>
                  </a:lnTo>
                  <a:lnTo>
                    <a:pt x="1462233" y="647700"/>
                  </a:lnTo>
                  <a:lnTo>
                    <a:pt x="1503779" y="635000"/>
                  </a:lnTo>
                  <a:lnTo>
                    <a:pt x="1545710" y="609600"/>
                  </a:lnTo>
                  <a:lnTo>
                    <a:pt x="1638071" y="571500"/>
                  </a:lnTo>
                  <a:lnTo>
                    <a:pt x="1687102" y="558800"/>
                  </a:lnTo>
                  <a:lnTo>
                    <a:pt x="1734286" y="533400"/>
                  </a:lnTo>
                  <a:lnTo>
                    <a:pt x="1779094" y="508000"/>
                  </a:lnTo>
                  <a:lnTo>
                    <a:pt x="1820996" y="482600"/>
                  </a:lnTo>
                  <a:lnTo>
                    <a:pt x="1859462" y="444500"/>
                  </a:lnTo>
                  <a:lnTo>
                    <a:pt x="1893963" y="406400"/>
                  </a:lnTo>
                  <a:lnTo>
                    <a:pt x="1923970" y="368300"/>
                  </a:lnTo>
                  <a:lnTo>
                    <a:pt x="1926071" y="368300"/>
                  </a:lnTo>
                  <a:lnTo>
                    <a:pt x="1958578" y="317500"/>
                  </a:lnTo>
                  <a:lnTo>
                    <a:pt x="1992321" y="266700"/>
                  </a:lnTo>
                  <a:lnTo>
                    <a:pt x="2027148" y="228600"/>
                  </a:lnTo>
                  <a:lnTo>
                    <a:pt x="2062908" y="190500"/>
                  </a:lnTo>
                  <a:lnTo>
                    <a:pt x="2099449" y="165100"/>
                  </a:lnTo>
                  <a:lnTo>
                    <a:pt x="2174273" y="114300"/>
                  </a:lnTo>
                  <a:lnTo>
                    <a:pt x="2288589" y="38100"/>
                  </a:lnTo>
                  <a:lnTo>
                    <a:pt x="1801505" y="38100"/>
                  </a:lnTo>
                  <a:lnTo>
                    <a:pt x="1847986" y="25400"/>
                  </a:lnTo>
                  <a:close/>
                </a:path>
                <a:path w="2399665" h="2133600">
                  <a:moveTo>
                    <a:pt x="1618955" y="63500"/>
                  </a:moveTo>
                  <a:lnTo>
                    <a:pt x="1801836" y="63500"/>
                  </a:lnTo>
                  <a:lnTo>
                    <a:pt x="1755752" y="76200"/>
                  </a:lnTo>
                  <a:lnTo>
                    <a:pt x="1710012" y="76200"/>
                  </a:lnTo>
                  <a:lnTo>
                    <a:pt x="1400440" y="165100"/>
                  </a:lnTo>
                  <a:lnTo>
                    <a:pt x="1357871" y="190500"/>
                  </a:lnTo>
                  <a:lnTo>
                    <a:pt x="1315751" y="203200"/>
                  </a:lnTo>
                  <a:lnTo>
                    <a:pt x="1274092" y="228600"/>
                  </a:lnTo>
                  <a:lnTo>
                    <a:pt x="1232905" y="241300"/>
                  </a:lnTo>
                  <a:lnTo>
                    <a:pt x="1192202" y="266700"/>
                  </a:lnTo>
                  <a:lnTo>
                    <a:pt x="1151995" y="279400"/>
                  </a:lnTo>
                  <a:lnTo>
                    <a:pt x="1112295" y="304800"/>
                  </a:lnTo>
                  <a:lnTo>
                    <a:pt x="1034464" y="355600"/>
                  </a:lnTo>
                  <a:lnTo>
                    <a:pt x="996356" y="368300"/>
                  </a:lnTo>
                  <a:lnTo>
                    <a:pt x="958802" y="393700"/>
                  </a:lnTo>
                  <a:lnTo>
                    <a:pt x="921813" y="419100"/>
                  </a:lnTo>
                  <a:lnTo>
                    <a:pt x="885402" y="444500"/>
                  </a:lnTo>
                  <a:lnTo>
                    <a:pt x="849580" y="482600"/>
                  </a:lnTo>
                  <a:lnTo>
                    <a:pt x="814359" y="508000"/>
                  </a:lnTo>
                  <a:lnTo>
                    <a:pt x="779750" y="533400"/>
                  </a:lnTo>
                  <a:lnTo>
                    <a:pt x="745765" y="558800"/>
                  </a:lnTo>
                  <a:lnTo>
                    <a:pt x="712416" y="596900"/>
                  </a:lnTo>
                  <a:lnTo>
                    <a:pt x="679714" y="622300"/>
                  </a:lnTo>
                  <a:lnTo>
                    <a:pt x="647671" y="660400"/>
                  </a:lnTo>
                  <a:lnTo>
                    <a:pt x="616299" y="685800"/>
                  </a:lnTo>
                  <a:lnTo>
                    <a:pt x="585610" y="723900"/>
                  </a:lnTo>
                  <a:lnTo>
                    <a:pt x="555614" y="749300"/>
                  </a:lnTo>
                  <a:lnTo>
                    <a:pt x="526324" y="787400"/>
                  </a:lnTo>
                  <a:lnTo>
                    <a:pt x="497752" y="825500"/>
                  </a:lnTo>
                  <a:lnTo>
                    <a:pt x="469908" y="850900"/>
                  </a:lnTo>
                  <a:lnTo>
                    <a:pt x="442806" y="889000"/>
                  </a:lnTo>
                  <a:lnTo>
                    <a:pt x="416456" y="927100"/>
                  </a:lnTo>
                  <a:lnTo>
                    <a:pt x="390870" y="965200"/>
                  </a:lnTo>
                  <a:lnTo>
                    <a:pt x="366059" y="1003300"/>
                  </a:lnTo>
                  <a:lnTo>
                    <a:pt x="342036" y="1041400"/>
                  </a:lnTo>
                  <a:lnTo>
                    <a:pt x="318813" y="1079500"/>
                  </a:lnTo>
                  <a:lnTo>
                    <a:pt x="296400" y="1117600"/>
                  </a:lnTo>
                  <a:lnTo>
                    <a:pt x="274809" y="1155700"/>
                  </a:lnTo>
                  <a:lnTo>
                    <a:pt x="254053" y="1193800"/>
                  </a:lnTo>
                  <a:lnTo>
                    <a:pt x="234142" y="1244600"/>
                  </a:lnTo>
                  <a:lnTo>
                    <a:pt x="215089" y="1282700"/>
                  </a:lnTo>
                  <a:lnTo>
                    <a:pt x="196905" y="1320800"/>
                  </a:lnTo>
                  <a:lnTo>
                    <a:pt x="179602" y="1358900"/>
                  </a:lnTo>
                  <a:lnTo>
                    <a:pt x="163191" y="1409700"/>
                  </a:lnTo>
                  <a:lnTo>
                    <a:pt x="147685" y="1447800"/>
                  </a:lnTo>
                  <a:lnTo>
                    <a:pt x="133094" y="1498600"/>
                  </a:lnTo>
                  <a:lnTo>
                    <a:pt x="119431" y="1536700"/>
                  </a:lnTo>
                  <a:lnTo>
                    <a:pt x="106707" y="1587500"/>
                  </a:lnTo>
                  <a:lnTo>
                    <a:pt x="94934" y="1625600"/>
                  </a:lnTo>
                  <a:lnTo>
                    <a:pt x="84123" y="1676400"/>
                  </a:lnTo>
                  <a:lnTo>
                    <a:pt x="74286" y="1714500"/>
                  </a:lnTo>
                  <a:lnTo>
                    <a:pt x="65436" y="1765300"/>
                  </a:lnTo>
                  <a:lnTo>
                    <a:pt x="57583" y="1803400"/>
                  </a:lnTo>
                  <a:lnTo>
                    <a:pt x="50739" y="1854200"/>
                  </a:lnTo>
                  <a:lnTo>
                    <a:pt x="44916" y="1905000"/>
                  </a:lnTo>
                  <a:lnTo>
                    <a:pt x="40126" y="1943100"/>
                  </a:lnTo>
                  <a:lnTo>
                    <a:pt x="36379" y="1993900"/>
                  </a:lnTo>
                  <a:lnTo>
                    <a:pt x="33689" y="2044700"/>
                  </a:lnTo>
                  <a:lnTo>
                    <a:pt x="32066" y="2095500"/>
                  </a:lnTo>
                  <a:lnTo>
                    <a:pt x="31523" y="2133600"/>
                  </a:lnTo>
                  <a:lnTo>
                    <a:pt x="0" y="2133600"/>
                  </a:lnTo>
                  <a:lnTo>
                    <a:pt x="536" y="2095500"/>
                  </a:lnTo>
                  <a:lnTo>
                    <a:pt x="2140" y="2044700"/>
                  </a:lnTo>
                  <a:lnTo>
                    <a:pt x="4798" y="1993900"/>
                  </a:lnTo>
                  <a:lnTo>
                    <a:pt x="8500" y="1943100"/>
                  </a:lnTo>
                  <a:lnTo>
                    <a:pt x="13235" y="1905000"/>
                  </a:lnTo>
                  <a:lnTo>
                    <a:pt x="18990" y="1854200"/>
                  </a:lnTo>
                  <a:lnTo>
                    <a:pt x="25754" y="1803400"/>
                  </a:lnTo>
                  <a:lnTo>
                    <a:pt x="33517" y="1765300"/>
                  </a:lnTo>
                  <a:lnTo>
                    <a:pt x="42266" y="1714500"/>
                  </a:lnTo>
                  <a:lnTo>
                    <a:pt x="51990" y="1676400"/>
                  </a:lnTo>
                  <a:lnTo>
                    <a:pt x="62678" y="1625600"/>
                  </a:lnTo>
                  <a:lnTo>
                    <a:pt x="74319" y="1574800"/>
                  </a:lnTo>
                  <a:lnTo>
                    <a:pt x="86901" y="1536700"/>
                  </a:lnTo>
                  <a:lnTo>
                    <a:pt x="100412" y="1485900"/>
                  </a:lnTo>
                  <a:lnTo>
                    <a:pt x="114842" y="1447800"/>
                  </a:lnTo>
                  <a:lnTo>
                    <a:pt x="130179" y="1409700"/>
                  </a:lnTo>
                  <a:lnTo>
                    <a:pt x="146411" y="1358900"/>
                  </a:lnTo>
                  <a:lnTo>
                    <a:pt x="163527" y="1320800"/>
                  </a:lnTo>
                  <a:lnTo>
                    <a:pt x="181516" y="1282700"/>
                  </a:lnTo>
                  <a:lnTo>
                    <a:pt x="200366" y="1231900"/>
                  </a:lnTo>
                  <a:lnTo>
                    <a:pt x="220067" y="1193800"/>
                  </a:lnTo>
                  <a:lnTo>
                    <a:pt x="240605" y="1155700"/>
                  </a:lnTo>
                  <a:lnTo>
                    <a:pt x="261971" y="1117600"/>
                  </a:lnTo>
                  <a:lnTo>
                    <a:pt x="284153" y="1079500"/>
                  </a:lnTo>
                  <a:lnTo>
                    <a:pt x="307139" y="1041400"/>
                  </a:lnTo>
                  <a:lnTo>
                    <a:pt x="330918" y="1003300"/>
                  </a:lnTo>
                  <a:lnTo>
                    <a:pt x="355478" y="965200"/>
                  </a:lnTo>
                  <a:lnTo>
                    <a:pt x="380809" y="927100"/>
                  </a:lnTo>
                  <a:lnTo>
                    <a:pt x="406898" y="889000"/>
                  </a:lnTo>
                  <a:lnTo>
                    <a:pt x="433735" y="850900"/>
                  </a:lnTo>
                  <a:lnTo>
                    <a:pt x="461308" y="812800"/>
                  </a:lnTo>
                  <a:lnTo>
                    <a:pt x="489605" y="787400"/>
                  </a:lnTo>
                  <a:lnTo>
                    <a:pt x="518616" y="749300"/>
                  </a:lnTo>
                  <a:lnTo>
                    <a:pt x="548328" y="711200"/>
                  </a:lnTo>
                  <a:lnTo>
                    <a:pt x="578731" y="685800"/>
                  </a:lnTo>
                  <a:lnTo>
                    <a:pt x="609813" y="647700"/>
                  </a:lnTo>
                  <a:lnTo>
                    <a:pt x="641563" y="622300"/>
                  </a:lnTo>
                  <a:lnTo>
                    <a:pt x="673968" y="584200"/>
                  </a:lnTo>
                  <a:lnTo>
                    <a:pt x="707019" y="558800"/>
                  </a:lnTo>
                  <a:lnTo>
                    <a:pt x="740703" y="520700"/>
                  </a:lnTo>
                  <a:lnTo>
                    <a:pt x="775009" y="495300"/>
                  </a:lnTo>
                  <a:lnTo>
                    <a:pt x="809926" y="469900"/>
                  </a:lnTo>
                  <a:lnTo>
                    <a:pt x="845442" y="444500"/>
                  </a:lnTo>
                  <a:lnTo>
                    <a:pt x="881546" y="419100"/>
                  </a:lnTo>
                  <a:lnTo>
                    <a:pt x="918226" y="381000"/>
                  </a:lnTo>
                  <a:lnTo>
                    <a:pt x="955472" y="355600"/>
                  </a:lnTo>
                  <a:lnTo>
                    <a:pt x="993271" y="342900"/>
                  </a:lnTo>
                  <a:lnTo>
                    <a:pt x="1070485" y="292100"/>
                  </a:lnTo>
                  <a:lnTo>
                    <a:pt x="1149777" y="241300"/>
                  </a:lnTo>
                  <a:lnTo>
                    <a:pt x="1190174" y="228600"/>
                  </a:lnTo>
                  <a:lnTo>
                    <a:pt x="1231056" y="203200"/>
                  </a:lnTo>
                  <a:lnTo>
                    <a:pt x="1272412" y="190500"/>
                  </a:lnTo>
                  <a:lnTo>
                    <a:pt x="1314230" y="165100"/>
                  </a:lnTo>
                  <a:lnTo>
                    <a:pt x="1442348" y="127000"/>
                  </a:lnTo>
                  <a:lnTo>
                    <a:pt x="1485903" y="101600"/>
                  </a:lnTo>
                  <a:lnTo>
                    <a:pt x="1618955" y="63500"/>
                  </a:lnTo>
                  <a:close/>
                </a:path>
                <a:path w="2399665" h="2133600">
                  <a:moveTo>
                    <a:pt x="1755351" y="38100"/>
                  </a:moveTo>
                  <a:lnTo>
                    <a:pt x="1989378" y="38100"/>
                  </a:lnTo>
                  <a:lnTo>
                    <a:pt x="1942035" y="50800"/>
                  </a:lnTo>
                  <a:lnTo>
                    <a:pt x="1894989" y="50800"/>
                  </a:lnTo>
                  <a:lnTo>
                    <a:pt x="1848252" y="63500"/>
                  </a:lnTo>
                  <a:lnTo>
                    <a:pt x="1664064" y="63500"/>
                  </a:lnTo>
                  <a:lnTo>
                    <a:pt x="1755351" y="38100"/>
                  </a:lnTo>
                  <a:close/>
                </a:path>
                <a:path w="2399665" h="2133600">
                  <a:moveTo>
                    <a:pt x="1941879" y="12700"/>
                  </a:moveTo>
                  <a:lnTo>
                    <a:pt x="2324269" y="12700"/>
                  </a:lnTo>
                  <a:lnTo>
                    <a:pt x="2371367" y="25400"/>
                  </a:lnTo>
                  <a:lnTo>
                    <a:pt x="1894781" y="25400"/>
                  </a:lnTo>
                  <a:lnTo>
                    <a:pt x="1941879" y="12700"/>
                  </a:lnTo>
                  <a:close/>
                </a:path>
                <a:path w="2399665" h="2133600">
                  <a:moveTo>
                    <a:pt x="2133074" y="0"/>
                  </a:moveTo>
                  <a:lnTo>
                    <a:pt x="2181270" y="12700"/>
                  </a:lnTo>
                  <a:lnTo>
                    <a:pt x="2084878" y="12700"/>
                  </a:lnTo>
                  <a:lnTo>
                    <a:pt x="2133074" y="0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5537" y="8626564"/>
              <a:ext cx="3200399" cy="62864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-28" y="9157372"/>
            <a:ext cx="1315085" cy="1129030"/>
          </a:xfrm>
          <a:custGeom>
            <a:avLst/>
            <a:gdLst/>
            <a:ahLst/>
            <a:cxnLst/>
            <a:rect l="l" t="t" r="r" b="b"/>
            <a:pathLst>
              <a:path w="1315085" h="1129029">
                <a:moveTo>
                  <a:pt x="497068" y="390838"/>
                </a:moveTo>
                <a:lnTo>
                  <a:pt x="493576" y="408024"/>
                </a:lnTo>
                <a:lnTo>
                  <a:pt x="484066" y="422099"/>
                </a:lnTo>
                <a:lnTo>
                  <a:pt x="469992" y="431608"/>
                </a:lnTo>
                <a:lnTo>
                  <a:pt x="452806" y="435101"/>
                </a:lnTo>
                <a:lnTo>
                  <a:pt x="435619" y="431670"/>
                </a:lnTo>
                <a:lnTo>
                  <a:pt x="421545" y="422265"/>
                </a:lnTo>
                <a:lnTo>
                  <a:pt x="412036" y="408211"/>
                </a:lnTo>
                <a:lnTo>
                  <a:pt x="408543" y="390838"/>
                </a:lnTo>
                <a:lnTo>
                  <a:pt x="412036" y="373652"/>
                </a:lnTo>
                <a:lnTo>
                  <a:pt x="421545" y="359578"/>
                </a:lnTo>
                <a:lnTo>
                  <a:pt x="435619" y="350068"/>
                </a:lnTo>
                <a:lnTo>
                  <a:pt x="452806" y="346576"/>
                </a:lnTo>
                <a:lnTo>
                  <a:pt x="469992" y="350068"/>
                </a:lnTo>
                <a:lnTo>
                  <a:pt x="484066" y="359578"/>
                </a:lnTo>
                <a:lnTo>
                  <a:pt x="493576" y="373652"/>
                </a:lnTo>
                <a:lnTo>
                  <a:pt x="497068" y="390838"/>
                </a:lnTo>
                <a:close/>
              </a:path>
              <a:path w="1315085" h="1129029">
                <a:moveTo>
                  <a:pt x="497068" y="737857"/>
                </a:moveTo>
                <a:lnTo>
                  <a:pt x="493576" y="755043"/>
                </a:lnTo>
                <a:lnTo>
                  <a:pt x="484066" y="769117"/>
                </a:lnTo>
                <a:lnTo>
                  <a:pt x="469992" y="778627"/>
                </a:lnTo>
                <a:lnTo>
                  <a:pt x="452806" y="782119"/>
                </a:lnTo>
                <a:lnTo>
                  <a:pt x="435619" y="778627"/>
                </a:lnTo>
                <a:lnTo>
                  <a:pt x="421545" y="769117"/>
                </a:lnTo>
                <a:lnTo>
                  <a:pt x="412036" y="755043"/>
                </a:lnTo>
                <a:lnTo>
                  <a:pt x="408543" y="737857"/>
                </a:lnTo>
                <a:lnTo>
                  <a:pt x="412036" y="720670"/>
                </a:lnTo>
                <a:lnTo>
                  <a:pt x="421545" y="706596"/>
                </a:lnTo>
                <a:lnTo>
                  <a:pt x="435619" y="697087"/>
                </a:lnTo>
                <a:lnTo>
                  <a:pt x="452806" y="693594"/>
                </a:lnTo>
                <a:lnTo>
                  <a:pt x="469992" y="697087"/>
                </a:lnTo>
                <a:lnTo>
                  <a:pt x="484066" y="706596"/>
                </a:lnTo>
                <a:lnTo>
                  <a:pt x="493576" y="720670"/>
                </a:lnTo>
                <a:lnTo>
                  <a:pt x="497068" y="737857"/>
                </a:lnTo>
                <a:close/>
              </a:path>
              <a:path w="1315085" h="1129029">
                <a:moveTo>
                  <a:pt x="497068" y="1084433"/>
                </a:moveTo>
                <a:lnTo>
                  <a:pt x="493576" y="1101619"/>
                </a:lnTo>
                <a:lnTo>
                  <a:pt x="484066" y="1115693"/>
                </a:lnTo>
                <a:lnTo>
                  <a:pt x="469992" y="1125203"/>
                </a:lnTo>
                <a:lnTo>
                  <a:pt x="452806" y="1128695"/>
                </a:lnTo>
                <a:lnTo>
                  <a:pt x="435619" y="1125203"/>
                </a:lnTo>
                <a:lnTo>
                  <a:pt x="421545" y="1115693"/>
                </a:lnTo>
                <a:lnTo>
                  <a:pt x="412036" y="1101619"/>
                </a:lnTo>
                <a:lnTo>
                  <a:pt x="408543" y="1084433"/>
                </a:lnTo>
                <a:lnTo>
                  <a:pt x="412036" y="1067246"/>
                </a:lnTo>
                <a:lnTo>
                  <a:pt x="421545" y="1053172"/>
                </a:lnTo>
                <a:lnTo>
                  <a:pt x="435619" y="1043663"/>
                </a:lnTo>
                <a:lnTo>
                  <a:pt x="452806" y="1040170"/>
                </a:lnTo>
                <a:lnTo>
                  <a:pt x="469992" y="1043663"/>
                </a:lnTo>
                <a:lnTo>
                  <a:pt x="484066" y="1053172"/>
                </a:lnTo>
                <a:lnTo>
                  <a:pt x="493576" y="1067246"/>
                </a:lnTo>
                <a:lnTo>
                  <a:pt x="497068" y="1084433"/>
                </a:lnTo>
                <a:close/>
              </a:path>
              <a:path w="1315085" h="1129029">
                <a:moveTo>
                  <a:pt x="497068" y="44262"/>
                </a:moveTo>
                <a:lnTo>
                  <a:pt x="493576" y="61448"/>
                </a:lnTo>
                <a:lnTo>
                  <a:pt x="484066" y="75523"/>
                </a:lnTo>
                <a:lnTo>
                  <a:pt x="469992" y="85032"/>
                </a:lnTo>
                <a:lnTo>
                  <a:pt x="452806" y="88525"/>
                </a:lnTo>
                <a:lnTo>
                  <a:pt x="435619" y="85032"/>
                </a:lnTo>
                <a:lnTo>
                  <a:pt x="421545" y="75523"/>
                </a:lnTo>
                <a:lnTo>
                  <a:pt x="412036" y="61448"/>
                </a:lnTo>
                <a:lnTo>
                  <a:pt x="408543" y="44262"/>
                </a:lnTo>
                <a:lnTo>
                  <a:pt x="412036" y="27076"/>
                </a:lnTo>
                <a:lnTo>
                  <a:pt x="421545" y="13002"/>
                </a:lnTo>
                <a:lnTo>
                  <a:pt x="435619" y="3492"/>
                </a:lnTo>
                <a:lnTo>
                  <a:pt x="452806" y="0"/>
                </a:lnTo>
                <a:lnTo>
                  <a:pt x="469992" y="3492"/>
                </a:lnTo>
                <a:lnTo>
                  <a:pt x="484066" y="13002"/>
                </a:lnTo>
                <a:lnTo>
                  <a:pt x="493576" y="27076"/>
                </a:lnTo>
                <a:lnTo>
                  <a:pt x="497068" y="44262"/>
                </a:lnTo>
                <a:close/>
              </a:path>
              <a:path w="1315085" h="1129029">
                <a:moveTo>
                  <a:pt x="906055" y="390838"/>
                </a:moveTo>
                <a:lnTo>
                  <a:pt x="902562" y="408024"/>
                </a:lnTo>
                <a:lnTo>
                  <a:pt x="893052" y="422099"/>
                </a:lnTo>
                <a:lnTo>
                  <a:pt x="878978" y="431608"/>
                </a:lnTo>
                <a:lnTo>
                  <a:pt x="861792" y="435101"/>
                </a:lnTo>
                <a:lnTo>
                  <a:pt x="844606" y="431670"/>
                </a:lnTo>
                <a:lnTo>
                  <a:pt x="830532" y="422265"/>
                </a:lnTo>
                <a:lnTo>
                  <a:pt x="821022" y="408211"/>
                </a:lnTo>
                <a:lnTo>
                  <a:pt x="817529" y="390838"/>
                </a:lnTo>
                <a:lnTo>
                  <a:pt x="821022" y="373652"/>
                </a:lnTo>
                <a:lnTo>
                  <a:pt x="830532" y="359578"/>
                </a:lnTo>
                <a:lnTo>
                  <a:pt x="844606" y="350068"/>
                </a:lnTo>
                <a:lnTo>
                  <a:pt x="861792" y="346576"/>
                </a:lnTo>
                <a:lnTo>
                  <a:pt x="878978" y="350068"/>
                </a:lnTo>
                <a:lnTo>
                  <a:pt x="893052" y="359578"/>
                </a:lnTo>
                <a:lnTo>
                  <a:pt x="902562" y="373652"/>
                </a:lnTo>
                <a:lnTo>
                  <a:pt x="906055" y="390838"/>
                </a:lnTo>
                <a:close/>
              </a:path>
              <a:path w="1315085" h="1129029">
                <a:moveTo>
                  <a:pt x="906055" y="737857"/>
                </a:moveTo>
                <a:lnTo>
                  <a:pt x="902562" y="755043"/>
                </a:lnTo>
                <a:lnTo>
                  <a:pt x="893052" y="769117"/>
                </a:lnTo>
                <a:lnTo>
                  <a:pt x="878978" y="778627"/>
                </a:lnTo>
                <a:lnTo>
                  <a:pt x="861792" y="782119"/>
                </a:lnTo>
                <a:lnTo>
                  <a:pt x="844606" y="778627"/>
                </a:lnTo>
                <a:lnTo>
                  <a:pt x="830532" y="769117"/>
                </a:lnTo>
                <a:lnTo>
                  <a:pt x="821022" y="755043"/>
                </a:lnTo>
                <a:lnTo>
                  <a:pt x="817529" y="737857"/>
                </a:lnTo>
                <a:lnTo>
                  <a:pt x="821022" y="720670"/>
                </a:lnTo>
                <a:lnTo>
                  <a:pt x="830532" y="706596"/>
                </a:lnTo>
                <a:lnTo>
                  <a:pt x="844606" y="697087"/>
                </a:lnTo>
                <a:lnTo>
                  <a:pt x="861792" y="693594"/>
                </a:lnTo>
                <a:lnTo>
                  <a:pt x="878978" y="697087"/>
                </a:lnTo>
                <a:lnTo>
                  <a:pt x="893052" y="706596"/>
                </a:lnTo>
                <a:lnTo>
                  <a:pt x="902562" y="720670"/>
                </a:lnTo>
                <a:lnTo>
                  <a:pt x="906055" y="737857"/>
                </a:lnTo>
                <a:close/>
              </a:path>
              <a:path w="1315085" h="1129029">
                <a:moveTo>
                  <a:pt x="906055" y="1084433"/>
                </a:moveTo>
                <a:lnTo>
                  <a:pt x="902562" y="1101619"/>
                </a:lnTo>
                <a:lnTo>
                  <a:pt x="893052" y="1115693"/>
                </a:lnTo>
                <a:lnTo>
                  <a:pt x="878978" y="1125203"/>
                </a:lnTo>
                <a:lnTo>
                  <a:pt x="861792" y="1128695"/>
                </a:lnTo>
                <a:lnTo>
                  <a:pt x="844606" y="1125203"/>
                </a:lnTo>
                <a:lnTo>
                  <a:pt x="830532" y="1115693"/>
                </a:lnTo>
                <a:lnTo>
                  <a:pt x="821022" y="1101619"/>
                </a:lnTo>
                <a:lnTo>
                  <a:pt x="817529" y="1084433"/>
                </a:lnTo>
                <a:lnTo>
                  <a:pt x="821022" y="1067246"/>
                </a:lnTo>
                <a:lnTo>
                  <a:pt x="830532" y="1053172"/>
                </a:lnTo>
                <a:lnTo>
                  <a:pt x="844606" y="1043663"/>
                </a:lnTo>
                <a:lnTo>
                  <a:pt x="861792" y="1040170"/>
                </a:lnTo>
                <a:lnTo>
                  <a:pt x="878978" y="1043663"/>
                </a:lnTo>
                <a:lnTo>
                  <a:pt x="893052" y="1053172"/>
                </a:lnTo>
                <a:lnTo>
                  <a:pt x="902562" y="1067246"/>
                </a:lnTo>
                <a:lnTo>
                  <a:pt x="906055" y="1084433"/>
                </a:lnTo>
                <a:close/>
              </a:path>
              <a:path w="1315085" h="1129029">
                <a:moveTo>
                  <a:pt x="906055" y="44262"/>
                </a:moveTo>
                <a:lnTo>
                  <a:pt x="902562" y="61448"/>
                </a:lnTo>
                <a:lnTo>
                  <a:pt x="893052" y="75523"/>
                </a:lnTo>
                <a:lnTo>
                  <a:pt x="878978" y="85032"/>
                </a:lnTo>
                <a:lnTo>
                  <a:pt x="861792" y="88525"/>
                </a:lnTo>
                <a:lnTo>
                  <a:pt x="844606" y="85032"/>
                </a:lnTo>
                <a:lnTo>
                  <a:pt x="830532" y="75523"/>
                </a:lnTo>
                <a:lnTo>
                  <a:pt x="821022" y="61448"/>
                </a:lnTo>
                <a:lnTo>
                  <a:pt x="817529" y="44262"/>
                </a:lnTo>
                <a:lnTo>
                  <a:pt x="821022" y="27076"/>
                </a:lnTo>
                <a:lnTo>
                  <a:pt x="830532" y="13002"/>
                </a:lnTo>
                <a:lnTo>
                  <a:pt x="844606" y="3492"/>
                </a:lnTo>
                <a:lnTo>
                  <a:pt x="861792" y="0"/>
                </a:lnTo>
                <a:lnTo>
                  <a:pt x="878978" y="3492"/>
                </a:lnTo>
                <a:lnTo>
                  <a:pt x="893052" y="13002"/>
                </a:lnTo>
                <a:lnTo>
                  <a:pt x="902562" y="27076"/>
                </a:lnTo>
                <a:lnTo>
                  <a:pt x="906055" y="44262"/>
                </a:lnTo>
                <a:close/>
              </a:path>
              <a:path w="1315085" h="1129029">
                <a:moveTo>
                  <a:pt x="88525" y="390838"/>
                </a:moveTo>
                <a:lnTo>
                  <a:pt x="85032" y="408024"/>
                </a:lnTo>
                <a:lnTo>
                  <a:pt x="75523" y="422099"/>
                </a:lnTo>
                <a:lnTo>
                  <a:pt x="61448" y="431608"/>
                </a:lnTo>
                <a:lnTo>
                  <a:pt x="44262" y="435101"/>
                </a:lnTo>
                <a:lnTo>
                  <a:pt x="27076" y="431670"/>
                </a:lnTo>
                <a:lnTo>
                  <a:pt x="13002" y="422265"/>
                </a:lnTo>
                <a:lnTo>
                  <a:pt x="3492" y="408211"/>
                </a:lnTo>
                <a:lnTo>
                  <a:pt x="0" y="390838"/>
                </a:lnTo>
                <a:lnTo>
                  <a:pt x="3492" y="373652"/>
                </a:lnTo>
                <a:lnTo>
                  <a:pt x="13002" y="359578"/>
                </a:lnTo>
                <a:lnTo>
                  <a:pt x="27076" y="350068"/>
                </a:lnTo>
                <a:lnTo>
                  <a:pt x="44262" y="346576"/>
                </a:lnTo>
                <a:lnTo>
                  <a:pt x="61448" y="350068"/>
                </a:lnTo>
                <a:lnTo>
                  <a:pt x="75523" y="359578"/>
                </a:lnTo>
                <a:lnTo>
                  <a:pt x="85032" y="373652"/>
                </a:lnTo>
                <a:lnTo>
                  <a:pt x="88525" y="390838"/>
                </a:lnTo>
                <a:close/>
              </a:path>
              <a:path w="1315085" h="1129029">
                <a:moveTo>
                  <a:pt x="88525" y="737857"/>
                </a:moveTo>
                <a:lnTo>
                  <a:pt x="85032" y="755043"/>
                </a:lnTo>
                <a:lnTo>
                  <a:pt x="75523" y="769117"/>
                </a:lnTo>
                <a:lnTo>
                  <a:pt x="61448" y="778627"/>
                </a:lnTo>
                <a:lnTo>
                  <a:pt x="44262" y="782119"/>
                </a:lnTo>
                <a:lnTo>
                  <a:pt x="27076" y="778627"/>
                </a:lnTo>
                <a:lnTo>
                  <a:pt x="13002" y="769117"/>
                </a:lnTo>
                <a:lnTo>
                  <a:pt x="3492" y="755043"/>
                </a:lnTo>
                <a:lnTo>
                  <a:pt x="0" y="737857"/>
                </a:lnTo>
                <a:lnTo>
                  <a:pt x="3492" y="720670"/>
                </a:lnTo>
                <a:lnTo>
                  <a:pt x="13002" y="706596"/>
                </a:lnTo>
                <a:lnTo>
                  <a:pt x="27076" y="697087"/>
                </a:lnTo>
                <a:lnTo>
                  <a:pt x="44262" y="693594"/>
                </a:lnTo>
                <a:lnTo>
                  <a:pt x="61448" y="697087"/>
                </a:lnTo>
                <a:lnTo>
                  <a:pt x="75523" y="706596"/>
                </a:lnTo>
                <a:lnTo>
                  <a:pt x="85032" y="720670"/>
                </a:lnTo>
                <a:lnTo>
                  <a:pt x="88525" y="737857"/>
                </a:lnTo>
                <a:close/>
              </a:path>
              <a:path w="1315085" h="1129029">
                <a:moveTo>
                  <a:pt x="88525" y="1084433"/>
                </a:moveTo>
                <a:lnTo>
                  <a:pt x="85032" y="1101619"/>
                </a:lnTo>
                <a:lnTo>
                  <a:pt x="75523" y="1115693"/>
                </a:lnTo>
                <a:lnTo>
                  <a:pt x="61448" y="1125203"/>
                </a:lnTo>
                <a:lnTo>
                  <a:pt x="44262" y="1128695"/>
                </a:lnTo>
                <a:lnTo>
                  <a:pt x="27076" y="1125203"/>
                </a:lnTo>
                <a:lnTo>
                  <a:pt x="13002" y="1115693"/>
                </a:lnTo>
                <a:lnTo>
                  <a:pt x="3492" y="1101619"/>
                </a:lnTo>
                <a:lnTo>
                  <a:pt x="0" y="1084433"/>
                </a:lnTo>
                <a:lnTo>
                  <a:pt x="3492" y="1067246"/>
                </a:lnTo>
                <a:lnTo>
                  <a:pt x="13002" y="1053172"/>
                </a:lnTo>
                <a:lnTo>
                  <a:pt x="27076" y="1043663"/>
                </a:lnTo>
                <a:lnTo>
                  <a:pt x="44262" y="1040170"/>
                </a:lnTo>
                <a:lnTo>
                  <a:pt x="61448" y="1043663"/>
                </a:lnTo>
                <a:lnTo>
                  <a:pt x="75523" y="1053172"/>
                </a:lnTo>
                <a:lnTo>
                  <a:pt x="85032" y="1067246"/>
                </a:lnTo>
                <a:lnTo>
                  <a:pt x="88525" y="1084433"/>
                </a:lnTo>
                <a:close/>
              </a:path>
              <a:path w="1315085" h="1129029">
                <a:moveTo>
                  <a:pt x="88525" y="44262"/>
                </a:moveTo>
                <a:lnTo>
                  <a:pt x="85032" y="61448"/>
                </a:lnTo>
                <a:lnTo>
                  <a:pt x="75523" y="75523"/>
                </a:lnTo>
                <a:lnTo>
                  <a:pt x="61448" y="85032"/>
                </a:lnTo>
                <a:lnTo>
                  <a:pt x="44262" y="88525"/>
                </a:lnTo>
                <a:lnTo>
                  <a:pt x="27076" y="85032"/>
                </a:lnTo>
                <a:lnTo>
                  <a:pt x="13002" y="75523"/>
                </a:lnTo>
                <a:lnTo>
                  <a:pt x="3492" y="61448"/>
                </a:lnTo>
                <a:lnTo>
                  <a:pt x="0" y="44262"/>
                </a:lnTo>
                <a:lnTo>
                  <a:pt x="3492" y="27076"/>
                </a:lnTo>
                <a:lnTo>
                  <a:pt x="13002" y="13002"/>
                </a:lnTo>
                <a:lnTo>
                  <a:pt x="27076" y="3492"/>
                </a:lnTo>
                <a:lnTo>
                  <a:pt x="44262" y="0"/>
                </a:lnTo>
                <a:lnTo>
                  <a:pt x="61448" y="3492"/>
                </a:lnTo>
                <a:lnTo>
                  <a:pt x="75523" y="13002"/>
                </a:lnTo>
                <a:lnTo>
                  <a:pt x="85032" y="27076"/>
                </a:lnTo>
                <a:lnTo>
                  <a:pt x="88525" y="44262"/>
                </a:lnTo>
                <a:close/>
              </a:path>
              <a:path w="1315085" h="1129029">
                <a:moveTo>
                  <a:pt x="1314598" y="390838"/>
                </a:moveTo>
                <a:lnTo>
                  <a:pt x="1311106" y="408024"/>
                </a:lnTo>
                <a:lnTo>
                  <a:pt x="1301596" y="422099"/>
                </a:lnTo>
                <a:lnTo>
                  <a:pt x="1287522" y="431608"/>
                </a:lnTo>
                <a:lnTo>
                  <a:pt x="1270336" y="435101"/>
                </a:lnTo>
                <a:lnTo>
                  <a:pt x="1253149" y="431670"/>
                </a:lnTo>
                <a:lnTo>
                  <a:pt x="1239075" y="422265"/>
                </a:lnTo>
                <a:lnTo>
                  <a:pt x="1229566" y="408211"/>
                </a:lnTo>
                <a:lnTo>
                  <a:pt x="1226073" y="390838"/>
                </a:lnTo>
                <a:lnTo>
                  <a:pt x="1229566" y="373652"/>
                </a:lnTo>
                <a:lnTo>
                  <a:pt x="1239075" y="359578"/>
                </a:lnTo>
                <a:lnTo>
                  <a:pt x="1253149" y="350068"/>
                </a:lnTo>
                <a:lnTo>
                  <a:pt x="1270336" y="346576"/>
                </a:lnTo>
                <a:lnTo>
                  <a:pt x="1287522" y="350068"/>
                </a:lnTo>
                <a:lnTo>
                  <a:pt x="1301596" y="359578"/>
                </a:lnTo>
                <a:lnTo>
                  <a:pt x="1311106" y="373652"/>
                </a:lnTo>
                <a:lnTo>
                  <a:pt x="1314598" y="390838"/>
                </a:lnTo>
                <a:close/>
              </a:path>
              <a:path w="1315085" h="1129029">
                <a:moveTo>
                  <a:pt x="1314598" y="737857"/>
                </a:moveTo>
                <a:lnTo>
                  <a:pt x="1311106" y="755043"/>
                </a:lnTo>
                <a:lnTo>
                  <a:pt x="1301596" y="769117"/>
                </a:lnTo>
                <a:lnTo>
                  <a:pt x="1287522" y="778627"/>
                </a:lnTo>
                <a:lnTo>
                  <a:pt x="1270336" y="782119"/>
                </a:lnTo>
                <a:lnTo>
                  <a:pt x="1253149" y="778627"/>
                </a:lnTo>
                <a:lnTo>
                  <a:pt x="1239075" y="769117"/>
                </a:lnTo>
                <a:lnTo>
                  <a:pt x="1229566" y="755043"/>
                </a:lnTo>
                <a:lnTo>
                  <a:pt x="1226073" y="737857"/>
                </a:lnTo>
                <a:lnTo>
                  <a:pt x="1229566" y="720670"/>
                </a:lnTo>
                <a:lnTo>
                  <a:pt x="1239075" y="706596"/>
                </a:lnTo>
                <a:lnTo>
                  <a:pt x="1253149" y="697087"/>
                </a:lnTo>
                <a:lnTo>
                  <a:pt x="1270336" y="693594"/>
                </a:lnTo>
                <a:lnTo>
                  <a:pt x="1287522" y="697087"/>
                </a:lnTo>
                <a:lnTo>
                  <a:pt x="1301596" y="706596"/>
                </a:lnTo>
                <a:lnTo>
                  <a:pt x="1311106" y="720670"/>
                </a:lnTo>
                <a:lnTo>
                  <a:pt x="1314598" y="737857"/>
                </a:lnTo>
                <a:close/>
              </a:path>
              <a:path w="1315085" h="1129029">
                <a:moveTo>
                  <a:pt x="1314598" y="1084433"/>
                </a:moveTo>
                <a:lnTo>
                  <a:pt x="1311106" y="1101619"/>
                </a:lnTo>
                <a:lnTo>
                  <a:pt x="1301596" y="1115693"/>
                </a:lnTo>
                <a:lnTo>
                  <a:pt x="1287522" y="1125203"/>
                </a:lnTo>
                <a:lnTo>
                  <a:pt x="1270336" y="1128695"/>
                </a:lnTo>
                <a:lnTo>
                  <a:pt x="1253149" y="1125203"/>
                </a:lnTo>
                <a:lnTo>
                  <a:pt x="1239075" y="1115693"/>
                </a:lnTo>
                <a:lnTo>
                  <a:pt x="1229566" y="1101619"/>
                </a:lnTo>
                <a:lnTo>
                  <a:pt x="1226073" y="1084433"/>
                </a:lnTo>
                <a:lnTo>
                  <a:pt x="1229566" y="1067246"/>
                </a:lnTo>
                <a:lnTo>
                  <a:pt x="1239075" y="1053172"/>
                </a:lnTo>
                <a:lnTo>
                  <a:pt x="1253149" y="1043663"/>
                </a:lnTo>
                <a:lnTo>
                  <a:pt x="1270336" y="1040170"/>
                </a:lnTo>
                <a:lnTo>
                  <a:pt x="1287522" y="1043663"/>
                </a:lnTo>
                <a:lnTo>
                  <a:pt x="1301596" y="1053172"/>
                </a:lnTo>
                <a:lnTo>
                  <a:pt x="1311106" y="1067246"/>
                </a:lnTo>
                <a:lnTo>
                  <a:pt x="1314598" y="1084433"/>
                </a:lnTo>
                <a:close/>
              </a:path>
              <a:path w="1315085" h="1129029">
                <a:moveTo>
                  <a:pt x="1314598" y="44262"/>
                </a:moveTo>
                <a:lnTo>
                  <a:pt x="1311106" y="61448"/>
                </a:lnTo>
                <a:lnTo>
                  <a:pt x="1301596" y="75523"/>
                </a:lnTo>
                <a:lnTo>
                  <a:pt x="1287522" y="85032"/>
                </a:lnTo>
                <a:lnTo>
                  <a:pt x="1270336" y="88525"/>
                </a:lnTo>
                <a:lnTo>
                  <a:pt x="1253149" y="85032"/>
                </a:lnTo>
                <a:lnTo>
                  <a:pt x="1239075" y="75523"/>
                </a:lnTo>
                <a:lnTo>
                  <a:pt x="1229566" y="61448"/>
                </a:lnTo>
                <a:lnTo>
                  <a:pt x="1226073" y="44262"/>
                </a:lnTo>
                <a:lnTo>
                  <a:pt x="1229566" y="27076"/>
                </a:lnTo>
                <a:lnTo>
                  <a:pt x="1239075" y="13002"/>
                </a:lnTo>
                <a:lnTo>
                  <a:pt x="1253149" y="3492"/>
                </a:lnTo>
                <a:lnTo>
                  <a:pt x="1270336" y="0"/>
                </a:lnTo>
                <a:lnTo>
                  <a:pt x="1287522" y="3492"/>
                </a:lnTo>
                <a:lnTo>
                  <a:pt x="1301596" y="13002"/>
                </a:lnTo>
                <a:lnTo>
                  <a:pt x="1311106" y="27076"/>
                </a:lnTo>
                <a:lnTo>
                  <a:pt x="1314598" y="44262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73370" y="929"/>
            <a:ext cx="1315085" cy="1129030"/>
          </a:xfrm>
          <a:custGeom>
            <a:avLst/>
            <a:gdLst/>
            <a:ahLst/>
            <a:cxnLst/>
            <a:rect l="l" t="t" r="r" b="b"/>
            <a:pathLst>
              <a:path w="1315084" h="1129030">
                <a:moveTo>
                  <a:pt x="497068" y="390838"/>
                </a:moveTo>
                <a:lnTo>
                  <a:pt x="493576" y="408024"/>
                </a:lnTo>
                <a:lnTo>
                  <a:pt x="484066" y="422099"/>
                </a:lnTo>
                <a:lnTo>
                  <a:pt x="469992" y="431608"/>
                </a:lnTo>
                <a:lnTo>
                  <a:pt x="452806" y="435101"/>
                </a:lnTo>
                <a:lnTo>
                  <a:pt x="435619" y="431670"/>
                </a:lnTo>
                <a:lnTo>
                  <a:pt x="421545" y="422265"/>
                </a:lnTo>
                <a:lnTo>
                  <a:pt x="412036" y="408211"/>
                </a:lnTo>
                <a:lnTo>
                  <a:pt x="408543" y="390838"/>
                </a:lnTo>
                <a:lnTo>
                  <a:pt x="412036" y="373652"/>
                </a:lnTo>
                <a:lnTo>
                  <a:pt x="421545" y="359578"/>
                </a:lnTo>
                <a:lnTo>
                  <a:pt x="435619" y="350068"/>
                </a:lnTo>
                <a:lnTo>
                  <a:pt x="452806" y="346576"/>
                </a:lnTo>
                <a:lnTo>
                  <a:pt x="469992" y="350068"/>
                </a:lnTo>
                <a:lnTo>
                  <a:pt x="484066" y="359578"/>
                </a:lnTo>
                <a:lnTo>
                  <a:pt x="493576" y="373652"/>
                </a:lnTo>
                <a:lnTo>
                  <a:pt x="497068" y="390838"/>
                </a:lnTo>
                <a:close/>
              </a:path>
              <a:path w="1315084" h="1129030">
                <a:moveTo>
                  <a:pt x="497068" y="737857"/>
                </a:moveTo>
                <a:lnTo>
                  <a:pt x="493576" y="755043"/>
                </a:lnTo>
                <a:lnTo>
                  <a:pt x="484066" y="769117"/>
                </a:lnTo>
                <a:lnTo>
                  <a:pt x="469992" y="778627"/>
                </a:lnTo>
                <a:lnTo>
                  <a:pt x="452806" y="782119"/>
                </a:lnTo>
                <a:lnTo>
                  <a:pt x="435619" y="778627"/>
                </a:lnTo>
                <a:lnTo>
                  <a:pt x="421545" y="769117"/>
                </a:lnTo>
                <a:lnTo>
                  <a:pt x="412036" y="755043"/>
                </a:lnTo>
                <a:lnTo>
                  <a:pt x="408543" y="737857"/>
                </a:lnTo>
                <a:lnTo>
                  <a:pt x="412036" y="720670"/>
                </a:lnTo>
                <a:lnTo>
                  <a:pt x="421545" y="706596"/>
                </a:lnTo>
                <a:lnTo>
                  <a:pt x="435619" y="697087"/>
                </a:lnTo>
                <a:lnTo>
                  <a:pt x="452806" y="693594"/>
                </a:lnTo>
                <a:lnTo>
                  <a:pt x="469992" y="697087"/>
                </a:lnTo>
                <a:lnTo>
                  <a:pt x="484066" y="706596"/>
                </a:lnTo>
                <a:lnTo>
                  <a:pt x="493576" y="720670"/>
                </a:lnTo>
                <a:lnTo>
                  <a:pt x="497068" y="737857"/>
                </a:lnTo>
                <a:close/>
              </a:path>
              <a:path w="1315084" h="1129030">
                <a:moveTo>
                  <a:pt x="497068" y="1084433"/>
                </a:moveTo>
                <a:lnTo>
                  <a:pt x="493576" y="1101619"/>
                </a:lnTo>
                <a:lnTo>
                  <a:pt x="484066" y="1115693"/>
                </a:lnTo>
                <a:lnTo>
                  <a:pt x="469992" y="1125203"/>
                </a:lnTo>
                <a:lnTo>
                  <a:pt x="452806" y="1128695"/>
                </a:lnTo>
                <a:lnTo>
                  <a:pt x="435619" y="1125203"/>
                </a:lnTo>
                <a:lnTo>
                  <a:pt x="421545" y="1115693"/>
                </a:lnTo>
                <a:lnTo>
                  <a:pt x="412036" y="1101619"/>
                </a:lnTo>
                <a:lnTo>
                  <a:pt x="408543" y="1084433"/>
                </a:lnTo>
                <a:lnTo>
                  <a:pt x="412036" y="1067246"/>
                </a:lnTo>
                <a:lnTo>
                  <a:pt x="421545" y="1053172"/>
                </a:lnTo>
                <a:lnTo>
                  <a:pt x="435619" y="1043663"/>
                </a:lnTo>
                <a:lnTo>
                  <a:pt x="452806" y="1040170"/>
                </a:lnTo>
                <a:lnTo>
                  <a:pt x="469992" y="1043663"/>
                </a:lnTo>
                <a:lnTo>
                  <a:pt x="484066" y="1053172"/>
                </a:lnTo>
                <a:lnTo>
                  <a:pt x="493576" y="1067246"/>
                </a:lnTo>
                <a:lnTo>
                  <a:pt x="497068" y="1084433"/>
                </a:lnTo>
                <a:close/>
              </a:path>
              <a:path w="1315084" h="1129030">
                <a:moveTo>
                  <a:pt x="497068" y="44262"/>
                </a:moveTo>
                <a:lnTo>
                  <a:pt x="493576" y="61448"/>
                </a:lnTo>
                <a:lnTo>
                  <a:pt x="484066" y="75523"/>
                </a:lnTo>
                <a:lnTo>
                  <a:pt x="469992" y="85032"/>
                </a:lnTo>
                <a:lnTo>
                  <a:pt x="452806" y="88525"/>
                </a:lnTo>
                <a:lnTo>
                  <a:pt x="435619" y="85032"/>
                </a:lnTo>
                <a:lnTo>
                  <a:pt x="421545" y="75523"/>
                </a:lnTo>
                <a:lnTo>
                  <a:pt x="412036" y="61448"/>
                </a:lnTo>
                <a:lnTo>
                  <a:pt x="408543" y="44262"/>
                </a:lnTo>
                <a:lnTo>
                  <a:pt x="412036" y="27076"/>
                </a:lnTo>
                <a:lnTo>
                  <a:pt x="421545" y="13002"/>
                </a:lnTo>
                <a:lnTo>
                  <a:pt x="435619" y="3492"/>
                </a:lnTo>
                <a:lnTo>
                  <a:pt x="452806" y="0"/>
                </a:lnTo>
                <a:lnTo>
                  <a:pt x="469992" y="3492"/>
                </a:lnTo>
                <a:lnTo>
                  <a:pt x="484066" y="13002"/>
                </a:lnTo>
                <a:lnTo>
                  <a:pt x="493576" y="27076"/>
                </a:lnTo>
                <a:lnTo>
                  <a:pt x="497068" y="44262"/>
                </a:lnTo>
                <a:close/>
              </a:path>
              <a:path w="1315084" h="1129030">
                <a:moveTo>
                  <a:pt x="906055" y="390838"/>
                </a:moveTo>
                <a:lnTo>
                  <a:pt x="902562" y="408024"/>
                </a:lnTo>
                <a:lnTo>
                  <a:pt x="893052" y="422099"/>
                </a:lnTo>
                <a:lnTo>
                  <a:pt x="878978" y="431608"/>
                </a:lnTo>
                <a:lnTo>
                  <a:pt x="861792" y="435101"/>
                </a:lnTo>
                <a:lnTo>
                  <a:pt x="844606" y="431670"/>
                </a:lnTo>
                <a:lnTo>
                  <a:pt x="830532" y="422265"/>
                </a:lnTo>
                <a:lnTo>
                  <a:pt x="821022" y="408211"/>
                </a:lnTo>
                <a:lnTo>
                  <a:pt x="817529" y="390838"/>
                </a:lnTo>
                <a:lnTo>
                  <a:pt x="821022" y="373652"/>
                </a:lnTo>
                <a:lnTo>
                  <a:pt x="830532" y="359578"/>
                </a:lnTo>
                <a:lnTo>
                  <a:pt x="844606" y="350068"/>
                </a:lnTo>
                <a:lnTo>
                  <a:pt x="861792" y="346576"/>
                </a:lnTo>
                <a:lnTo>
                  <a:pt x="878978" y="350068"/>
                </a:lnTo>
                <a:lnTo>
                  <a:pt x="893052" y="359578"/>
                </a:lnTo>
                <a:lnTo>
                  <a:pt x="902562" y="373652"/>
                </a:lnTo>
                <a:lnTo>
                  <a:pt x="906055" y="390838"/>
                </a:lnTo>
                <a:close/>
              </a:path>
              <a:path w="1315084" h="1129030">
                <a:moveTo>
                  <a:pt x="906055" y="737857"/>
                </a:moveTo>
                <a:lnTo>
                  <a:pt x="902562" y="755043"/>
                </a:lnTo>
                <a:lnTo>
                  <a:pt x="893052" y="769117"/>
                </a:lnTo>
                <a:lnTo>
                  <a:pt x="878978" y="778627"/>
                </a:lnTo>
                <a:lnTo>
                  <a:pt x="861792" y="782119"/>
                </a:lnTo>
                <a:lnTo>
                  <a:pt x="844606" y="778627"/>
                </a:lnTo>
                <a:lnTo>
                  <a:pt x="830532" y="769117"/>
                </a:lnTo>
                <a:lnTo>
                  <a:pt x="821022" y="755043"/>
                </a:lnTo>
                <a:lnTo>
                  <a:pt x="817529" y="737857"/>
                </a:lnTo>
                <a:lnTo>
                  <a:pt x="821022" y="720670"/>
                </a:lnTo>
                <a:lnTo>
                  <a:pt x="830532" y="706596"/>
                </a:lnTo>
                <a:lnTo>
                  <a:pt x="844606" y="697087"/>
                </a:lnTo>
                <a:lnTo>
                  <a:pt x="861792" y="693594"/>
                </a:lnTo>
                <a:lnTo>
                  <a:pt x="878978" y="697087"/>
                </a:lnTo>
                <a:lnTo>
                  <a:pt x="893052" y="706596"/>
                </a:lnTo>
                <a:lnTo>
                  <a:pt x="902562" y="720670"/>
                </a:lnTo>
                <a:lnTo>
                  <a:pt x="906055" y="737857"/>
                </a:lnTo>
                <a:close/>
              </a:path>
              <a:path w="1315084" h="1129030">
                <a:moveTo>
                  <a:pt x="906055" y="1084433"/>
                </a:moveTo>
                <a:lnTo>
                  <a:pt x="902562" y="1101619"/>
                </a:lnTo>
                <a:lnTo>
                  <a:pt x="893052" y="1115693"/>
                </a:lnTo>
                <a:lnTo>
                  <a:pt x="878978" y="1125203"/>
                </a:lnTo>
                <a:lnTo>
                  <a:pt x="861792" y="1128695"/>
                </a:lnTo>
                <a:lnTo>
                  <a:pt x="844606" y="1125203"/>
                </a:lnTo>
                <a:lnTo>
                  <a:pt x="830532" y="1115693"/>
                </a:lnTo>
                <a:lnTo>
                  <a:pt x="821022" y="1101619"/>
                </a:lnTo>
                <a:lnTo>
                  <a:pt x="817529" y="1084433"/>
                </a:lnTo>
                <a:lnTo>
                  <a:pt x="821022" y="1067246"/>
                </a:lnTo>
                <a:lnTo>
                  <a:pt x="830532" y="1053172"/>
                </a:lnTo>
                <a:lnTo>
                  <a:pt x="844606" y="1043663"/>
                </a:lnTo>
                <a:lnTo>
                  <a:pt x="861792" y="1040170"/>
                </a:lnTo>
                <a:lnTo>
                  <a:pt x="878978" y="1043663"/>
                </a:lnTo>
                <a:lnTo>
                  <a:pt x="893052" y="1053172"/>
                </a:lnTo>
                <a:lnTo>
                  <a:pt x="902562" y="1067246"/>
                </a:lnTo>
                <a:lnTo>
                  <a:pt x="906055" y="1084433"/>
                </a:lnTo>
                <a:close/>
              </a:path>
              <a:path w="1315084" h="1129030">
                <a:moveTo>
                  <a:pt x="906055" y="44262"/>
                </a:moveTo>
                <a:lnTo>
                  <a:pt x="902562" y="61448"/>
                </a:lnTo>
                <a:lnTo>
                  <a:pt x="893052" y="75523"/>
                </a:lnTo>
                <a:lnTo>
                  <a:pt x="878978" y="85032"/>
                </a:lnTo>
                <a:lnTo>
                  <a:pt x="861792" y="88525"/>
                </a:lnTo>
                <a:lnTo>
                  <a:pt x="844606" y="85032"/>
                </a:lnTo>
                <a:lnTo>
                  <a:pt x="830532" y="75523"/>
                </a:lnTo>
                <a:lnTo>
                  <a:pt x="821022" y="61448"/>
                </a:lnTo>
                <a:lnTo>
                  <a:pt x="817529" y="44262"/>
                </a:lnTo>
                <a:lnTo>
                  <a:pt x="821022" y="27076"/>
                </a:lnTo>
                <a:lnTo>
                  <a:pt x="830532" y="13002"/>
                </a:lnTo>
                <a:lnTo>
                  <a:pt x="844606" y="3492"/>
                </a:lnTo>
                <a:lnTo>
                  <a:pt x="861792" y="0"/>
                </a:lnTo>
                <a:lnTo>
                  <a:pt x="878978" y="3492"/>
                </a:lnTo>
                <a:lnTo>
                  <a:pt x="893052" y="13002"/>
                </a:lnTo>
                <a:lnTo>
                  <a:pt x="902562" y="27076"/>
                </a:lnTo>
                <a:lnTo>
                  <a:pt x="906055" y="44262"/>
                </a:lnTo>
                <a:close/>
              </a:path>
              <a:path w="1315084" h="1129030">
                <a:moveTo>
                  <a:pt x="88525" y="390838"/>
                </a:moveTo>
                <a:lnTo>
                  <a:pt x="85032" y="408024"/>
                </a:lnTo>
                <a:lnTo>
                  <a:pt x="75523" y="422099"/>
                </a:lnTo>
                <a:lnTo>
                  <a:pt x="61448" y="431608"/>
                </a:lnTo>
                <a:lnTo>
                  <a:pt x="44262" y="435101"/>
                </a:lnTo>
                <a:lnTo>
                  <a:pt x="27076" y="431670"/>
                </a:lnTo>
                <a:lnTo>
                  <a:pt x="13002" y="422265"/>
                </a:lnTo>
                <a:lnTo>
                  <a:pt x="3492" y="408211"/>
                </a:lnTo>
                <a:lnTo>
                  <a:pt x="0" y="390838"/>
                </a:lnTo>
                <a:lnTo>
                  <a:pt x="3492" y="373652"/>
                </a:lnTo>
                <a:lnTo>
                  <a:pt x="13002" y="359578"/>
                </a:lnTo>
                <a:lnTo>
                  <a:pt x="27076" y="350068"/>
                </a:lnTo>
                <a:lnTo>
                  <a:pt x="44262" y="346576"/>
                </a:lnTo>
                <a:lnTo>
                  <a:pt x="61448" y="350068"/>
                </a:lnTo>
                <a:lnTo>
                  <a:pt x="75523" y="359578"/>
                </a:lnTo>
                <a:lnTo>
                  <a:pt x="85032" y="373652"/>
                </a:lnTo>
                <a:lnTo>
                  <a:pt x="88525" y="390838"/>
                </a:lnTo>
                <a:close/>
              </a:path>
              <a:path w="1315084" h="1129030">
                <a:moveTo>
                  <a:pt x="88525" y="737857"/>
                </a:moveTo>
                <a:lnTo>
                  <a:pt x="85032" y="755043"/>
                </a:lnTo>
                <a:lnTo>
                  <a:pt x="75523" y="769117"/>
                </a:lnTo>
                <a:lnTo>
                  <a:pt x="61448" y="778627"/>
                </a:lnTo>
                <a:lnTo>
                  <a:pt x="44262" y="782119"/>
                </a:lnTo>
                <a:lnTo>
                  <a:pt x="27076" y="778627"/>
                </a:lnTo>
                <a:lnTo>
                  <a:pt x="13002" y="769117"/>
                </a:lnTo>
                <a:lnTo>
                  <a:pt x="3492" y="755043"/>
                </a:lnTo>
                <a:lnTo>
                  <a:pt x="0" y="737857"/>
                </a:lnTo>
                <a:lnTo>
                  <a:pt x="3492" y="720670"/>
                </a:lnTo>
                <a:lnTo>
                  <a:pt x="13002" y="706596"/>
                </a:lnTo>
                <a:lnTo>
                  <a:pt x="27076" y="697087"/>
                </a:lnTo>
                <a:lnTo>
                  <a:pt x="44262" y="693594"/>
                </a:lnTo>
                <a:lnTo>
                  <a:pt x="61448" y="697087"/>
                </a:lnTo>
                <a:lnTo>
                  <a:pt x="75523" y="706596"/>
                </a:lnTo>
                <a:lnTo>
                  <a:pt x="85032" y="720670"/>
                </a:lnTo>
                <a:lnTo>
                  <a:pt x="88525" y="737857"/>
                </a:lnTo>
                <a:close/>
              </a:path>
              <a:path w="1315084" h="1129030">
                <a:moveTo>
                  <a:pt x="88525" y="1084433"/>
                </a:moveTo>
                <a:lnTo>
                  <a:pt x="85032" y="1101619"/>
                </a:lnTo>
                <a:lnTo>
                  <a:pt x="75523" y="1115693"/>
                </a:lnTo>
                <a:lnTo>
                  <a:pt x="61448" y="1125203"/>
                </a:lnTo>
                <a:lnTo>
                  <a:pt x="44262" y="1128695"/>
                </a:lnTo>
                <a:lnTo>
                  <a:pt x="27076" y="1125203"/>
                </a:lnTo>
                <a:lnTo>
                  <a:pt x="13002" y="1115693"/>
                </a:lnTo>
                <a:lnTo>
                  <a:pt x="3492" y="1101619"/>
                </a:lnTo>
                <a:lnTo>
                  <a:pt x="0" y="1084433"/>
                </a:lnTo>
                <a:lnTo>
                  <a:pt x="3492" y="1067246"/>
                </a:lnTo>
                <a:lnTo>
                  <a:pt x="13002" y="1053172"/>
                </a:lnTo>
                <a:lnTo>
                  <a:pt x="27076" y="1043663"/>
                </a:lnTo>
                <a:lnTo>
                  <a:pt x="44262" y="1040170"/>
                </a:lnTo>
                <a:lnTo>
                  <a:pt x="61448" y="1043663"/>
                </a:lnTo>
                <a:lnTo>
                  <a:pt x="75523" y="1053172"/>
                </a:lnTo>
                <a:lnTo>
                  <a:pt x="85032" y="1067246"/>
                </a:lnTo>
                <a:lnTo>
                  <a:pt x="88525" y="1084433"/>
                </a:lnTo>
                <a:close/>
              </a:path>
              <a:path w="1315084" h="1129030">
                <a:moveTo>
                  <a:pt x="88525" y="44262"/>
                </a:moveTo>
                <a:lnTo>
                  <a:pt x="85032" y="61448"/>
                </a:lnTo>
                <a:lnTo>
                  <a:pt x="75523" y="75523"/>
                </a:lnTo>
                <a:lnTo>
                  <a:pt x="61448" y="85032"/>
                </a:lnTo>
                <a:lnTo>
                  <a:pt x="44262" y="88525"/>
                </a:lnTo>
                <a:lnTo>
                  <a:pt x="27076" y="85032"/>
                </a:lnTo>
                <a:lnTo>
                  <a:pt x="13002" y="75523"/>
                </a:lnTo>
                <a:lnTo>
                  <a:pt x="3492" y="61448"/>
                </a:lnTo>
                <a:lnTo>
                  <a:pt x="0" y="44262"/>
                </a:lnTo>
                <a:lnTo>
                  <a:pt x="3492" y="27076"/>
                </a:lnTo>
                <a:lnTo>
                  <a:pt x="13002" y="13002"/>
                </a:lnTo>
                <a:lnTo>
                  <a:pt x="27076" y="3492"/>
                </a:lnTo>
                <a:lnTo>
                  <a:pt x="44262" y="0"/>
                </a:lnTo>
                <a:lnTo>
                  <a:pt x="61448" y="3492"/>
                </a:lnTo>
                <a:lnTo>
                  <a:pt x="75523" y="13002"/>
                </a:lnTo>
                <a:lnTo>
                  <a:pt x="85032" y="27076"/>
                </a:lnTo>
                <a:lnTo>
                  <a:pt x="88525" y="44262"/>
                </a:lnTo>
                <a:close/>
              </a:path>
              <a:path w="1315084" h="1129030">
                <a:moveTo>
                  <a:pt x="1314598" y="390838"/>
                </a:moveTo>
                <a:lnTo>
                  <a:pt x="1311106" y="408024"/>
                </a:lnTo>
                <a:lnTo>
                  <a:pt x="1301596" y="422099"/>
                </a:lnTo>
                <a:lnTo>
                  <a:pt x="1287522" y="431608"/>
                </a:lnTo>
                <a:lnTo>
                  <a:pt x="1270336" y="435101"/>
                </a:lnTo>
                <a:lnTo>
                  <a:pt x="1253149" y="431670"/>
                </a:lnTo>
                <a:lnTo>
                  <a:pt x="1239075" y="422265"/>
                </a:lnTo>
                <a:lnTo>
                  <a:pt x="1229566" y="408211"/>
                </a:lnTo>
                <a:lnTo>
                  <a:pt x="1226073" y="390838"/>
                </a:lnTo>
                <a:lnTo>
                  <a:pt x="1229566" y="373652"/>
                </a:lnTo>
                <a:lnTo>
                  <a:pt x="1239075" y="359578"/>
                </a:lnTo>
                <a:lnTo>
                  <a:pt x="1253149" y="350068"/>
                </a:lnTo>
                <a:lnTo>
                  <a:pt x="1270336" y="346576"/>
                </a:lnTo>
                <a:lnTo>
                  <a:pt x="1287522" y="350068"/>
                </a:lnTo>
                <a:lnTo>
                  <a:pt x="1301596" y="359578"/>
                </a:lnTo>
                <a:lnTo>
                  <a:pt x="1311106" y="373652"/>
                </a:lnTo>
                <a:lnTo>
                  <a:pt x="1314598" y="390838"/>
                </a:lnTo>
                <a:close/>
              </a:path>
              <a:path w="1315084" h="1129030">
                <a:moveTo>
                  <a:pt x="1314598" y="737857"/>
                </a:moveTo>
                <a:lnTo>
                  <a:pt x="1311106" y="755043"/>
                </a:lnTo>
                <a:lnTo>
                  <a:pt x="1301596" y="769117"/>
                </a:lnTo>
                <a:lnTo>
                  <a:pt x="1287522" y="778627"/>
                </a:lnTo>
                <a:lnTo>
                  <a:pt x="1270336" y="782119"/>
                </a:lnTo>
                <a:lnTo>
                  <a:pt x="1253149" y="778627"/>
                </a:lnTo>
                <a:lnTo>
                  <a:pt x="1239075" y="769117"/>
                </a:lnTo>
                <a:lnTo>
                  <a:pt x="1229566" y="755043"/>
                </a:lnTo>
                <a:lnTo>
                  <a:pt x="1226073" y="737857"/>
                </a:lnTo>
                <a:lnTo>
                  <a:pt x="1229566" y="720670"/>
                </a:lnTo>
                <a:lnTo>
                  <a:pt x="1239075" y="706596"/>
                </a:lnTo>
                <a:lnTo>
                  <a:pt x="1253149" y="697087"/>
                </a:lnTo>
                <a:lnTo>
                  <a:pt x="1270336" y="693594"/>
                </a:lnTo>
                <a:lnTo>
                  <a:pt x="1287522" y="697087"/>
                </a:lnTo>
                <a:lnTo>
                  <a:pt x="1301596" y="706596"/>
                </a:lnTo>
                <a:lnTo>
                  <a:pt x="1311106" y="720670"/>
                </a:lnTo>
                <a:lnTo>
                  <a:pt x="1314598" y="737857"/>
                </a:lnTo>
                <a:close/>
              </a:path>
              <a:path w="1315084" h="1129030">
                <a:moveTo>
                  <a:pt x="1314598" y="1084433"/>
                </a:moveTo>
                <a:lnTo>
                  <a:pt x="1311106" y="1101619"/>
                </a:lnTo>
                <a:lnTo>
                  <a:pt x="1301596" y="1115693"/>
                </a:lnTo>
                <a:lnTo>
                  <a:pt x="1287522" y="1125203"/>
                </a:lnTo>
                <a:lnTo>
                  <a:pt x="1270336" y="1128695"/>
                </a:lnTo>
                <a:lnTo>
                  <a:pt x="1253149" y="1125203"/>
                </a:lnTo>
                <a:lnTo>
                  <a:pt x="1239075" y="1115693"/>
                </a:lnTo>
                <a:lnTo>
                  <a:pt x="1229566" y="1101619"/>
                </a:lnTo>
                <a:lnTo>
                  <a:pt x="1226073" y="1084433"/>
                </a:lnTo>
                <a:lnTo>
                  <a:pt x="1229566" y="1067246"/>
                </a:lnTo>
                <a:lnTo>
                  <a:pt x="1239075" y="1053172"/>
                </a:lnTo>
                <a:lnTo>
                  <a:pt x="1253149" y="1043663"/>
                </a:lnTo>
                <a:lnTo>
                  <a:pt x="1270336" y="1040170"/>
                </a:lnTo>
                <a:lnTo>
                  <a:pt x="1287522" y="1043663"/>
                </a:lnTo>
                <a:lnTo>
                  <a:pt x="1301596" y="1053172"/>
                </a:lnTo>
                <a:lnTo>
                  <a:pt x="1311106" y="1067246"/>
                </a:lnTo>
                <a:lnTo>
                  <a:pt x="1314598" y="1084433"/>
                </a:lnTo>
                <a:close/>
              </a:path>
              <a:path w="1315084" h="1129030">
                <a:moveTo>
                  <a:pt x="1314598" y="44262"/>
                </a:moveTo>
                <a:lnTo>
                  <a:pt x="1311106" y="61448"/>
                </a:lnTo>
                <a:lnTo>
                  <a:pt x="1301596" y="75523"/>
                </a:lnTo>
                <a:lnTo>
                  <a:pt x="1287522" y="85032"/>
                </a:lnTo>
                <a:lnTo>
                  <a:pt x="1270336" y="88525"/>
                </a:lnTo>
                <a:lnTo>
                  <a:pt x="1253149" y="85032"/>
                </a:lnTo>
                <a:lnTo>
                  <a:pt x="1239075" y="75523"/>
                </a:lnTo>
                <a:lnTo>
                  <a:pt x="1229566" y="61448"/>
                </a:lnTo>
                <a:lnTo>
                  <a:pt x="1226073" y="44262"/>
                </a:lnTo>
                <a:lnTo>
                  <a:pt x="1229566" y="27076"/>
                </a:lnTo>
                <a:lnTo>
                  <a:pt x="1239075" y="13002"/>
                </a:lnTo>
                <a:lnTo>
                  <a:pt x="1253149" y="3492"/>
                </a:lnTo>
                <a:lnTo>
                  <a:pt x="1270336" y="0"/>
                </a:lnTo>
                <a:lnTo>
                  <a:pt x="1287522" y="3492"/>
                </a:lnTo>
                <a:lnTo>
                  <a:pt x="1301596" y="13002"/>
                </a:lnTo>
                <a:lnTo>
                  <a:pt x="1311106" y="27076"/>
                </a:lnTo>
                <a:lnTo>
                  <a:pt x="1314598" y="44262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</Words>
  <Application>Microsoft Office PowerPoint</Application>
  <PresentationFormat>Custom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 Black</vt:lpstr>
      <vt:lpstr>Calibri</vt:lpstr>
      <vt:lpstr>Lucida Sans Unicode</vt:lpstr>
      <vt:lpstr>Tahoma</vt:lpstr>
      <vt:lpstr>Verdana</vt:lpstr>
      <vt:lpstr>Office Theme</vt:lpstr>
      <vt:lpstr>PowerPoint Presentation</vt:lpstr>
      <vt:lpstr>OBJECTIVE</vt:lpstr>
      <vt:lpstr>PowerPoint Presentation</vt:lpstr>
      <vt:lpstr>User  Interaction</vt:lpstr>
      <vt:lpstr>IMPLEMENTATION</vt:lpstr>
      <vt:lpstr>PowerPoint Presentation</vt:lpstr>
      <vt:lpstr>RESULTS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assiatant based document</dc:title>
  <dc:creator>Pattu SC</dc:creator>
  <cp:keywords>DAGBK1vZnDM,BAFGUCX4aEw</cp:keywords>
  <cp:lastModifiedBy>Home</cp:lastModifiedBy>
  <cp:revision>1</cp:revision>
  <dcterms:created xsi:type="dcterms:W3CDTF">2024-04-04T05:03:05Z</dcterms:created>
  <dcterms:modified xsi:type="dcterms:W3CDTF">2024-04-04T15:10:31Z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2024-04-04T00:00:00Z</vt:filetime>
  </property>
</Properties>
</file>